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5" r:id="rId8"/>
    <p:sldId id="288" r:id="rId9"/>
    <p:sldId id="301" r:id="rId10"/>
    <p:sldId id="300" r:id="rId11"/>
    <p:sldId id="293" r:id="rId12"/>
    <p:sldId id="299" r:id="rId13"/>
    <p:sldId id="295" r:id="rId14"/>
    <p:sldId id="854" r:id="rId15"/>
    <p:sldId id="846" r:id="rId16"/>
    <p:sldId id="848" r:id="rId17"/>
    <p:sldId id="339" r:id="rId18"/>
    <p:sldId id="855" r:id="rId19"/>
    <p:sldId id="856" r:id="rId20"/>
    <p:sldId id="857" r:id="rId21"/>
    <p:sldId id="312" r:id="rId22"/>
    <p:sldId id="417" r:id="rId23"/>
    <p:sldId id="850" r:id="rId24"/>
    <p:sldId id="851" r:id="rId25"/>
    <p:sldId id="859" r:id="rId26"/>
    <p:sldId id="829" r:id="rId27"/>
    <p:sldId id="268" r:id="rId28"/>
    <p:sldId id="832" r:id="rId29"/>
    <p:sldId id="858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89826"/>
  </p:normalViewPr>
  <p:slideViewPr>
    <p:cSldViewPr snapToGrid="0" snapToObjects="1">
      <p:cViewPr varScale="1">
        <p:scale>
          <a:sx n="81" d="100"/>
          <a:sy n="8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D45B3-964A-5C4B-B563-D634778CEB63}" type="doc">
      <dgm:prSet loTypeId="urn:microsoft.com/office/officeart/2005/8/layout/chevron1" loCatId="" qsTypeId="urn:microsoft.com/office/officeart/2005/8/quickstyle/simple1" qsCatId="simple" csTypeId="urn:microsoft.com/office/officeart/2005/8/colors/accent0_1" csCatId="mainScheme" phldr="1"/>
      <dgm:spPr/>
    </dgm:pt>
    <dgm:pt modelId="{15F708C4-E559-1347-A174-5D0846D244DF}">
      <dgm:prSet phldrT="[Text]"/>
      <dgm:spPr/>
      <dgm:t>
        <a:bodyPr/>
        <a:lstStyle/>
        <a:p>
          <a:r>
            <a:rPr lang="en-US" dirty="0"/>
            <a:t>Describe</a:t>
          </a:r>
        </a:p>
      </dgm:t>
    </dgm:pt>
    <dgm:pt modelId="{9BDD03DA-3C8B-6149-91C1-2E45D0B88E61}" type="parTrans" cxnId="{462EC879-4F31-F34A-8E21-7EF878D1298D}">
      <dgm:prSet/>
      <dgm:spPr/>
      <dgm:t>
        <a:bodyPr/>
        <a:lstStyle/>
        <a:p>
          <a:endParaRPr lang="en-US"/>
        </a:p>
      </dgm:t>
    </dgm:pt>
    <dgm:pt modelId="{4EE385A3-7FCD-EE4F-8BB1-4AC68A4FD0A7}" type="sibTrans" cxnId="{462EC879-4F31-F34A-8E21-7EF878D1298D}">
      <dgm:prSet/>
      <dgm:spPr/>
      <dgm:t>
        <a:bodyPr/>
        <a:lstStyle/>
        <a:p>
          <a:endParaRPr lang="en-US"/>
        </a:p>
      </dgm:t>
    </dgm:pt>
    <dgm:pt modelId="{9366BDB0-939F-154B-9953-1F40634A27C4}">
      <dgm:prSet phldrT="[Text]"/>
      <dgm:spPr/>
      <dgm:t>
        <a:bodyPr/>
        <a:lstStyle/>
        <a:p>
          <a:r>
            <a:rPr lang="en-US" dirty="0"/>
            <a:t>Demonstrate</a:t>
          </a:r>
        </a:p>
      </dgm:t>
    </dgm:pt>
    <dgm:pt modelId="{1F9238EA-2CE0-3A44-B0E0-DD8BFFE7CC8A}" type="parTrans" cxnId="{1EC85E9C-D738-CE4C-A8F5-269386DE8DA3}">
      <dgm:prSet/>
      <dgm:spPr/>
      <dgm:t>
        <a:bodyPr/>
        <a:lstStyle/>
        <a:p>
          <a:endParaRPr lang="en-US"/>
        </a:p>
      </dgm:t>
    </dgm:pt>
    <dgm:pt modelId="{6D917214-8BE2-5040-9E3E-5559524B6E58}" type="sibTrans" cxnId="{1EC85E9C-D738-CE4C-A8F5-269386DE8DA3}">
      <dgm:prSet/>
      <dgm:spPr/>
      <dgm:t>
        <a:bodyPr/>
        <a:lstStyle/>
        <a:p>
          <a:endParaRPr lang="en-US"/>
        </a:p>
      </dgm:t>
    </dgm:pt>
    <dgm:pt modelId="{73DE19ED-C939-1C41-882A-40AE15033490}">
      <dgm:prSet phldrT="[Text]"/>
      <dgm:spPr/>
      <dgm:t>
        <a:bodyPr/>
        <a:lstStyle/>
        <a:p>
          <a:r>
            <a:rPr lang="en-US" dirty="0"/>
            <a:t>Practice</a:t>
          </a:r>
        </a:p>
      </dgm:t>
    </dgm:pt>
    <dgm:pt modelId="{CE38FD72-CF2F-3944-A143-5584D76E604D}" type="parTrans" cxnId="{F0DC007A-4CD5-8C4D-883F-F5AF1265DC51}">
      <dgm:prSet/>
      <dgm:spPr/>
      <dgm:t>
        <a:bodyPr/>
        <a:lstStyle/>
        <a:p>
          <a:endParaRPr lang="en-US"/>
        </a:p>
      </dgm:t>
    </dgm:pt>
    <dgm:pt modelId="{33B24457-8A9D-EC45-950C-97AFE2CA6AAB}" type="sibTrans" cxnId="{F0DC007A-4CD5-8C4D-883F-F5AF1265DC51}">
      <dgm:prSet/>
      <dgm:spPr/>
      <dgm:t>
        <a:bodyPr/>
        <a:lstStyle/>
        <a:p>
          <a:endParaRPr lang="en-US"/>
        </a:p>
      </dgm:t>
    </dgm:pt>
    <dgm:pt modelId="{AD599564-5DF8-D24C-A2C5-A97E6764D621}" type="pres">
      <dgm:prSet presAssocID="{F59D45B3-964A-5C4B-B563-D634778CEB63}" presName="Name0" presStyleCnt="0">
        <dgm:presLayoutVars>
          <dgm:dir/>
          <dgm:animLvl val="lvl"/>
          <dgm:resizeHandles val="exact"/>
        </dgm:presLayoutVars>
      </dgm:prSet>
      <dgm:spPr/>
    </dgm:pt>
    <dgm:pt modelId="{267F8981-FA88-494E-BE04-E31F4C8E1766}" type="pres">
      <dgm:prSet presAssocID="{15F708C4-E559-1347-A174-5D0846D244D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DEF3AD-38D4-984B-82F1-B189FC5853BF}" type="pres">
      <dgm:prSet presAssocID="{4EE385A3-7FCD-EE4F-8BB1-4AC68A4FD0A7}" presName="parTxOnlySpace" presStyleCnt="0"/>
      <dgm:spPr/>
    </dgm:pt>
    <dgm:pt modelId="{A65303AC-8AB2-D44E-85FE-FAF3E89F376B}" type="pres">
      <dgm:prSet presAssocID="{9366BDB0-939F-154B-9953-1F40634A27C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7C8A5-9042-3D4A-BB03-FA24F0D04531}" type="pres">
      <dgm:prSet presAssocID="{6D917214-8BE2-5040-9E3E-5559524B6E58}" presName="parTxOnlySpace" presStyleCnt="0"/>
      <dgm:spPr/>
    </dgm:pt>
    <dgm:pt modelId="{6CD1D762-A745-3348-817C-1F00DDB4034E}" type="pres">
      <dgm:prSet presAssocID="{73DE19ED-C939-1C41-882A-40AE1503349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C85E9C-D738-CE4C-A8F5-269386DE8DA3}" srcId="{F59D45B3-964A-5C4B-B563-D634778CEB63}" destId="{9366BDB0-939F-154B-9953-1F40634A27C4}" srcOrd="1" destOrd="0" parTransId="{1F9238EA-2CE0-3A44-B0E0-DD8BFFE7CC8A}" sibTransId="{6D917214-8BE2-5040-9E3E-5559524B6E58}"/>
    <dgm:cxn modelId="{3EB47754-BD36-E84D-A4E1-B2310AFAB803}" type="presOf" srcId="{15F708C4-E559-1347-A174-5D0846D244DF}" destId="{267F8981-FA88-494E-BE04-E31F4C8E1766}" srcOrd="0" destOrd="0" presId="urn:microsoft.com/office/officeart/2005/8/layout/chevron1"/>
    <dgm:cxn modelId="{F0DC007A-4CD5-8C4D-883F-F5AF1265DC51}" srcId="{F59D45B3-964A-5C4B-B563-D634778CEB63}" destId="{73DE19ED-C939-1C41-882A-40AE15033490}" srcOrd="2" destOrd="0" parTransId="{CE38FD72-CF2F-3944-A143-5584D76E604D}" sibTransId="{33B24457-8A9D-EC45-950C-97AFE2CA6AAB}"/>
    <dgm:cxn modelId="{160FE265-CB20-3E4C-B817-0F6B9AADE0E8}" type="presOf" srcId="{73DE19ED-C939-1C41-882A-40AE15033490}" destId="{6CD1D762-A745-3348-817C-1F00DDB4034E}" srcOrd="0" destOrd="0" presId="urn:microsoft.com/office/officeart/2005/8/layout/chevron1"/>
    <dgm:cxn modelId="{462EC879-4F31-F34A-8E21-7EF878D1298D}" srcId="{F59D45B3-964A-5C4B-B563-D634778CEB63}" destId="{15F708C4-E559-1347-A174-5D0846D244DF}" srcOrd="0" destOrd="0" parTransId="{9BDD03DA-3C8B-6149-91C1-2E45D0B88E61}" sibTransId="{4EE385A3-7FCD-EE4F-8BB1-4AC68A4FD0A7}"/>
    <dgm:cxn modelId="{06A36A65-F34A-3C4E-96D1-2C1FA3F8028F}" type="presOf" srcId="{9366BDB0-939F-154B-9953-1F40634A27C4}" destId="{A65303AC-8AB2-D44E-85FE-FAF3E89F376B}" srcOrd="0" destOrd="0" presId="urn:microsoft.com/office/officeart/2005/8/layout/chevron1"/>
    <dgm:cxn modelId="{0D2E4181-CC68-054A-BD61-67B511D4770B}" type="presOf" srcId="{F59D45B3-964A-5C4B-B563-D634778CEB63}" destId="{AD599564-5DF8-D24C-A2C5-A97E6764D621}" srcOrd="0" destOrd="0" presId="urn:microsoft.com/office/officeart/2005/8/layout/chevron1"/>
    <dgm:cxn modelId="{5414014F-71C9-534D-AAF6-037C1ED8D7B0}" type="presParOf" srcId="{AD599564-5DF8-D24C-A2C5-A97E6764D621}" destId="{267F8981-FA88-494E-BE04-E31F4C8E1766}" srcOrd="0" destOrd="0" presId="urn:microsoft.com/office/officeart/2005/8/layout/chevron1"/>
    <dgm:cxn modelId="{7EBB8EEB-26AC-7845-8703-40375660C9E8}" type="presParOf" srcId="{AD599564-5DF8-D24C-A2C5-A97E6764D621}" destId="{55DEF3AD-38D4-984B-82F1-B189FC5853BF}" srcOrd="1" destOrd="0" presId="urn:microsoft.com/office/officeart/2005/8/layout/chevron1"/>
    <dgm:cxn modelId="{43AB0ADA-9C0D-4C42-A2A0-7167A42AF5E9}" type="presParOf" srcId="{AD599564-5DF8-D24C-A2C5-A97E6764D621}" destId="{A65303AC-8AB2-D44E-85FE-FAF3E89F376B}" srcOrd="2" destOrd="0" presId="urn:microsoft.com/office/officeart/2005/8/layout/chevron1"/>
    <dgm:cxn modelId="{2F802706-5369-D047-BD24-6A72122F1AC4}" type="presParOf" srcId="{AD599564-5DF8-D24C-A2C5-A97E6764D621}" destId="{8557C8A5-9042-3D4A-BB03-FA24F0D04531}" srcOrd="3" destOrd="0" presId="urn:microsoft.com/office/officeart/2005/8/layout/chevron1"/>
    <dgm:cxn modelId="{8C27E37D-7636-C54C-ADE4-371FAA652325}" type="presParOf" srcId="{AD599564-5DF8-D24C-A2C5-A97E6764D621}" destId="{6CD1D762-A745-3348-817C-1F00DDB4034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18525-B849-4E8A-85F3-9483D64543C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822752CF-ADF8-41AE-BF7A-DCC2E4956E1D}">
      <dgm:prSet phldrT="[文字]"/>
      <dgm:spPr/>
      <dgm:t>
        <a:bodyPr/>
        <a:lstStyle/>
        <a:p>
          <a:r>
            <a:rPr lang="zh-TW" altLang="en-US" dirty="0"/>
            <a:t>領袖訓練工作坊</a:t>
          </a:r>
        </a:p>
      </dgm:t>
    </dgm:pt>
    <dgm:pt modelId="{9983F2DC-0A9A-441A-B8CB-11253A00829B}" type="parTrans" cxnId="{F516C609-A95D-429B-83B6-76F56A486349}">
      <dgm:prSet/>
      <dgm:spPr/>
      <dgm:t>
        <a:bodyPr/>
        <a:lstStyle/>
        <a:p>
          <a:endParaRPr lang="zh-TW" altLang="en-US"/>
        </a:p>
      </dgm:t>
    </dgm:pt>
    <dgm:pt modelId="{4A1E45DB-C7BD-4702-B7CC-81305E1A14C2}" type="sibTrans" cxnId="{F516C609-A95D-429B-83B6-76F56A486349}">
      <dgm:prSet/>
      <dgm:spPr/>
      <dgm:t>
        <a:bodyPr/>
        <a:lstStyle/>
        <a:p>
          <a:endParaRPr lang="zh-TW" altLang="en-US"/>
        </a:p>
      </dgm:t>
    </dgm:pt>
    <dgm:pt modelId="{78FFC26D-A989-4492-A599-DD41B74C5747}">
      <dgm:prSet phldrT="[文字]"/>
      <dgm:spPr/>
      <dgm:t>
        <a:bodyPr/>
        <a:lstStyle/>
        <a:p>
          <a:r>
            <a:rPr lang="zh-TW" altLang="en-US" dirty="0"/>
            <a:t>實習</a:t>
          </a:r>
        </a:p>
      </dgm:t>
    </dgm:pt>
    <dgm:pt modelId="{50F5F599-9B32-471C-9545-BC7ACF75EB94}" type="parTrans" cxnId="{DF10A95D-E62A-4A15-8518-D68425A9F7CE}">
      <dgm:prSet/>
      <dgm:spPr/>
      <dgm:t>
        <a:bodyPr/>
        <a:lstStyle/>
        <a:p>
          <a:endParaRPr lang="zh-TW" altLang="en-US"/>
        </a:p>
      </dgm:t>
    </dgm:pt>
    <dgm:pt modelId="{41CA08E6-420C-446A-8AC1-1C22DB992388}" type="sibTrans" cxnId="{DF10A95D-E62A-4A15-8518-D68425A9F7CE}">
      <dgm:prSet/>
      <dgm:spPr/>
      <dgm:t>
        <a:bodyPr/>
        <a:lstStyle/>
        <a:p>
          <a:endParaRPr lang="zh-TW" altLang="en-US"/>
        </a:p>
      </dgm:t>
    </dgm:pt>
    <dgm:pt modelId="{BF2B415C-7102-4956-BE09-20C1FFE79391}">
      <dgm:prSet phldrT="[文字]"/>
      <dgm:spPr/>
      <dgm:t>
        <a:bodyPr/>
        <a:lstStyle/>
        <a:p>
          <a:r>
            <a:rPr lang="zh-TW" altLang="en-US" dirty="0"/>
            <a:t>檢討成效</a:t>
          </a:r>
        </a:p>
      </dgm:t>
    </dgm:pt>
    <dgm:pt modelId="{42837F64-9035-4A82-811D-5FE939A6A77A}" type="parTrans" cxnId="{E38C45A2-F16A-446F-8865-8AF1E883CEE2}">
      <dgm:prSet/>
      <dgm:spPr/>
      <dgm:t>
        <a:bodyPr/>
        <a:lstStyle/>
        <a:p>
          <a:endParaRPr lang="zh-TW" altLang="en-US"/>
        </a:p>
      </dgm:t>
    </dgm:pt>
    <dgm:pt modelId="{E91E4234-D73B-4A20-B91F-A1CBDF51D1F6}" type="sibTrans" cxnId="{E38C45A2-F16A-446F-8865-8AF1E883CEE2}">
      <dgm:prSet/>
      <dgm:spPr/>
      <dgm:t>
        <a:bodyPr/>
        <a:lstStyle/>
        <a:p>
          <a:endParaRPr lang="zh-TW" altLang="en-US"/>
        </a:p>
      </dgm:t>
    </dgm:pt>
    <dgm:pt modelId="{F2FCA178-0183-458F-B6EE-5E2567A2CF1B}" type="pres">
      <dgm:prSet presAssocID="{DA518525-B849-4E8A-85F3-9483D64543C3}" presName="CompostProcess" presStyleCnt="0">
        <dgm:presLayoutVars>
          <dgm:dir/>
          <dgm:resizeHandles val="exact"/>
        </dgm:presLayoutVars>
      </dgm:prSet>
      <dgm:spPr/>
    </dgm:pt>
    <dgm:pt modelId="{D31736FD-D670-46B3-A768-E2DB2E6A4C60}" type="pres">
      <dgm:prSet presAssocID="{DA518525-B849-4E8A-85F3-9483D64543C3}" presName="arrow" presStyleLbl="bgShp" presStyleIdx="0" presStyleCnt="1" custLinFactNeighborY="-1018"/>
      <dgm:spPr/>
    </dgm:pt>
    <dgm:pt modelId="{BBCA71CE-D03E-45F0-B097-85276AEB178E}" type="pres">
      <dgm:prSet presAssocID="{DA518525-B849-4E8A-85F3-9483D64543C3}" presName="linearProcess" presStyleCnt="0"/>
      <dgm:spPr/>
    </dgm:pt>
    <dgm:pt modelId="{1E21B7BA-0CC8-4C1B-80F6-2D7E5C33BCC8}" type="pres">
      <dgm:prSet presAssocID="{822752CF-ADF8-41AE-BF7A-DCC2E4956E1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8F81B1-2613-4635-BF60-165DE80F1EFD}" type="pres">
      <dgm:prSet presAssocID="{4A1E45DB-C7BD-4702-B7CC-81305E1A14C2}" presName="sibTrans" presStyleCnt="0"/>
      <dgm:spPr/>
    </dgm:pt>
    <dgm:pt modelId="{A57B41F3-3E64-4E0E-ABDB-1E9D656FDB07}" type="pres">
      <dgm:prSet presAssocID="{78FFC26D-A989-4492-A599-DD41B74C57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C25872-433A-4FAF-9C41-E5A1B514C360}" type="pres">
      <dgm:prSet presAssocID="{41CA08E6-420C-446A-8AC1-1C22DB992388}" presName="sibTrans" presStyleCnt="0"/>
      <dgm:spPr/>
    </dgm:pt>
    <dgm:pt modelId="{DCC17CAB-198F-4606-B7FA-BA51A7A45778}" type="pres">
      <dgm:prSet presAssocID="{BF2B415C-7102-4956-BE09-20C1FFE7939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16C609-A95D-429B-83B6-76F56A486349}" srcId="{DA518525-B849-4E8A-85F3-9483D64543C3}" destId="{822752CF-ADF8-41AE-BF7A-DCC2E4956E1D}" srcOrd="0" destOrd="0" parTransId="{9983F2DC-0A9A-441A-B8CB-11253A00829B}" sibTransId="{4A1E45DB-C7BD-4702-B7CC-81305E1A14C2}"/>
    <dgm:cxn modelId="{A5596DF4-3046-4C96-93CA-2438A15360FD}" type="presOf" srcId="{BF2B415C-7102-4956-BE09-20C1FFE79391}" destId="{DCC17CAB-198F-4606-B7FA-BA51A7A45778}" srcOrd="0" destOrd="0" presId="urn:microsoft.com/office/officeart/2005/8/layout/hProcess9"/>
    <dgm:cxn modelId="{EAC061D2-3CF3-4BE0-8433-D8A5980E6F29}" type="presOf" srcId="{DA518525-B849-4E8A-85F3-9483D64543C3}" destId="{F2FCA178-0183-458F-B6EE-5E2567A2CF1B}" srcOrd="0" destOrd="0" presId="urn:microsoft.com/office/officeart/2005/8/layout/hProcess9"/>
    <dgm:cxn modelId="{E2564802-B83E-4F41-8307-2A95B780948D}" type="presOf" srcId="{822752CF-ADF8-41AE-BF7A-DCC2E4956E1D}" destId="{1E21B7BA-0CC8-4C1B-80F6-2D7E5C33BCC8}" srcOrd="0" destOrd="0" presId="urn:microsoft.com/office/officeart/2005/8/layout/hProcess9"/>
    <dgm:cxn modelId="{DF10A95D-E62A-4A15-8518-D68425A9F7CE}" srcId="{DA518525-B849-4E8A-85F3-9483D64543C3}" destId="{78FFC26D-A989-4492-A599-DD41B74C5747}" srcOrd="1" destOrd="0" parTransId="{50F5F599-9B32-471C-9545-BC7ACF75EB94}" sibTransId="{41CA08E6-420C-446A-8AC1-1C22DB992388}"/>
    <dgm:cxn modelId="{3280C624-CC98-4FFB-A533-BA1239D28E27}" type="presOf" srcId="{78FFC26D-A989-4492-A599-DD41B74C5747}" destId="{A57B41F3-3E64-4E0E-ABDB-1E9D656FDB07}" srcOrd="0" destOrd="0" presId="urn:microsoft.com/office/officeart/2005/8/layout/hProcess9"/>
    <dgm:cxn modelId="{E38C45A2-F16A-446F-8865-8AF1E883CEE2}" srcId="{DA518525-B849-4E8A-85F3-9483D64543C3}" destId="{BF2B415C-7102-4956-BE09-20C1FFE79391}" srcOrd="2" destOrd="0" parTransId="{42837F64-9035-4A82-811D-5FE939A6A77A}" sibTransId="{E91E4234-D73B-4A20-B91F-A1CBDF51D1F6}"/>
    <dgm:cxn modelId="{26E97A3A-E280-4F38-B311-6FDE4B813923}" type="presParOf" srcId="{F2FCA178-0183-458F-B6EE-5E2567A2CF1B}" destId="{D31736FD-D670-46B3-A768-E2DB2E6A4C60}" srcOrd="0" destOrd="0" presId="urn:microsoft.com/office/officeart/2005/8/layout/hProcess9"/>
    <dgm:cxn modelId="{BFFA7163-EAAB-4704-8386-2901A73E9E94}" type="presParOf" srcId="{F2FCA178-0183-458F-B6EE-5E2567A2CF1B}" destId="{BBCA71CE-D03E-45F0-B097-85276AEB178E}" srcOrd="1" destOrd="0" presId="urn:microsoft.com/office/officeart/2005/8/layout/hProcess9"/>
    <dgm:cxn modelId="{6803FD51-A898-48D9-BCC2-15688362F17C}" type="presParOf" srcId="{BBCA71CE-D03E-45F0-B097-85276AEB178E}" destId="{1E21B7BA-0CC8-4C1B-80F6-2D7E5C33BCC8}" srcOrd="0" destOrd="0" presId="urn:microsoft.com/office/officeart/2005/8/layout/hProcess9"/>
    <dgm:cxn modelId="{1F2B245B-5F22-48ED-9D28-6DFA9F3275AF}" type="presParOf" srcId="{BBCA71CE-D03E-45F0-B097-85276AEB178E}" destId="{238F81B1-2613-4635-BF60-165DE80F1EFD}" srcOrd="1" destOrd="0" presId="urn:microsoft.com/office/officeart/2005/8/layout/hProcess9"/>
    <dgm:cxn modelId="{BABDF466-6F10-45F6-9BFE-CB9ADD496D8A}" type="presParOf" srcId="{BBCA71CE-D03E-45F0-B097-85276AEB178E}" destId="{A57B41F3-3E64-4E0E-ABDB-1E9D656FDB07}" srcOrd="2" destOrd="0" presId="urn:microsoft.com/office/officeart/2005/8/layout/hProcess9"/>
    <dgm:cxn modelId="{D805EF16-82F8-488B-B75C-C82AB0EABC1E}" type="presParOf" srcId="{BBCA71CE-D03E-45F0-B097-85276AEB178E}" destId="{51C25872-433A-4FAF-9C41-E5A1B514C360}" srcOrd="3" destOrd="0" presId="urn:microsoft.com/office/officeart/2005/8/layout/hProcess9"/>
    <dgm:cxn modelId="{0917901E-FE5E-44C7-9C64-BD77206FE33A}" type="presParOf" srcId="{BBCA71CE-D03E-45F0-B097-85276AEB178E}" destId="{DCC17CAB-198F-4606-B7FA-BA51A7A457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71D05-3988-4C5F-ADC4-A5A057288EF9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1EEEE31-F5B5-46FF-9C2B-1CEC10905262}">
      <dgm:prSet phldrT="[文字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dirty="0">
              <a:solidFill>
                <a:srgbClr val="663300"/>
              </a:solidFill>
              <a:latin typeface="華康方圓體 Std W7" pitchFamily="82" charset="-120"/>
              <a:ea typeface="華康方圓體 Std W7" pitchFamily="82" charset="-120"/>
            </a:rPr>
            <a:t>良溝通好</a:t>
          </a:r>
        </a:p>
      </dgm:t>
    </dgm:pt>
    <dgm:pt modelId="{CE2C3542-4152-4783-A541-28D82BE98DE2}" type="parTrans" cxnId="{4689DE0F-33F2-44A7-9C8E-4AB77318027F}">
      <dgm:prSet/>
      <dgm:spPr/>
      <dgm:t>
        <a:bodyPr/>
        <a:lstStyle/>
        <a:p>
          <a:endParaRPr lang="zh-TW" altLang="en-US"/>
        </a:p>
      </dgm:t>
    </dgm:pt>
    <dgm:pt modelId="{EA1EC3F8-97C3-4FBB-A89E-A8B72EC54B53}" type="sibTrans" cxnId="{4689DE0F-33F2-44A7-9C8E-4AB77318027F}">
      <dgm:prSet/>
      <dgm:spPr/>
      <dgm:t>
        <a:bodyPr/>
        <a:lstStyle/>
        <a:p>
          <a:endParaRPr lang="zh-TW" altLang="en-US"/>
        </a:p>
      </dgm:t>
    </dgm:pt>
    <dgm:pt modelId="{DC0E221D-C7AF-410B-BECB-D336B374B2F7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800" dirty="0">
              <a:solidFill>
                <a:srgbClr val="002060"/>
              </a:solidFill>
              <a:latin typeface="華康方圓體 Std W7" pitchFamily="82" charset="-120"/>
              <a:ea typeface="華康方圓體 Std W7" pitchFamily="82" charset="-120"/>
            </a:rPr>
            <a:t>雙向互動</a:t>
          </a:r>
        </a:p>
      </dgm:t>
    </dgm:pt>
    <dgm:pt modelId="{F186E6EB-93D3-4C6D-AA1B-2FA8BF7FA977}" type="parTrans" cxnId="{09C3FB9E-7C9C-460C-8756-9C5644B9815D}">
      <dgm:prSet/>
      <dgm:spPr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FF47141A-2B8F-449E-840B-054D69F2E80E}" type="sibTrans" cxnId="{09C3FB9E-7C9C-460C-8756-9C5644B9815D}">
      <dgm:prSet/>
      <dgm:spPr/>
      <dgm:t>
        <a:bodyPr/>
        <a:lstStyle/>
        <a:p>
          <a:endParaRPr lang="zh-TW" altLang="en-US"/>
        </a:p>
      </dgm:t>
    </dgm:pt>
    <dgm:pt modelId="{B7FB961C-0A33-485A-B29F-1FB54B32C6CE}">
      <dgm:prSet phldrT="[文字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dirty="0">
              <a:solidFill>
                <a:srgbClr val="006600"/>
              </a:solidFill>
              <a:latin typeface="華康方圓體 Std W7" pitchFamily="82" charset="-120"/>
              <a:ea typeface="華康方圓體 Std W7" pitchFamily="82" charset="-120"/>
            </a:rPr>
            <a:t>手口並用</a:t>
          </a:r>
        </a:p>
      </dgm:t>
    </dgm:pt>
    <dgm:pt modelId="{3A14D2B4-C500-423E-AE71-E4B178CAA730}" type="parTrans" cxnId="{D3E30A83-0D26-403F-B8C5-1477ED91D0BC}">
      <dgm:prSet/>
      <dgm:spPr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5337B21A-F655-4A8D-89AA-78E8A0CA602C}" type="sibTrans" cxnId="{D3E30A83-0D26-403F-B8C5-1477ED91D0BC}">
      <dgm:prSet/>
      <dgm:spPr/>
      <dgm:t>
        <a:bodyPr/>
        <a:lstStyle/>
        <a:p>
          <a:endParaRPr lang="zh-TW" altLang="en-US"/>
        </a:p>
      </dgm:t>
    </dgm:pt>
    <dgm:pt modelId="{D4A11783-F1C5-4E30-AB10-03F17F9DEDE9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800" dirty="0">
              <a:solidFill>
                <a:schemeClr val="accent6">
                  <a:lumMod val="75000"/>
                </a:schemeClr>
              </a:solidFill>
              <a:latin typeface="華康方圓體 Std W7" pitchFamily="82" charset="-120"/>
              <a:ea typeface="華康方圓體 Std W7" pitchFamily="82" charset="-120"/>
            </a:rPr>
            <a:t>互相信任</a:t>
          </a:r>
        </a:p>
      </dgm:t>
    </dgm:pt>
    <dgm:pt modelId="{9BBB27D0-CA40-4C01-91CF-25B353E4AED6}" type="parTrans" cxnId="{E949A9A5-73C2-430A-8C1C-39258CC1948D}">
      <dgm:prSet/>
      <dgm:spPr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9778DD7E-B9AB-4274-8663-9CA2EC1CF8F7}" type="sibTrans" cxnId="{E949A9A5-73C2-430A-8C1C-39258CC1948D}">
      <dgm:prSet/>
      <dgm:spPr/>
      <dgm:t>
        <a:bodyPr/>
        <a:lstStyle/>
        <a:p>
          <a:endParaRPr lang="zh-TW" altLang="en-US"/>
        </a:p>
      </dgm:t>
    </dgm:pt>
    <dgm:pt modelId="{D2E85EA8-D18A-4D47-B454-8513CF170F8D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華康方圓體 Std W7" pitchFamily="82" charset="-120"/>
              <a:ea typeface="華康方圓體 Std W7" pitchFamily="82" charset="-120"/>
            </a:rPr>
            <a:t>同理心</a:t>
          </a:r>
        </a:p>
      </dgm:t>
    </dgm:pt>
    <dgm:pt modelId="{38152DA1-3781-4D5D-9174-069EC2222459}" type="parTrans" cxnId="{B505F09B-452D-4B8F-83DB-6E46BF245158}">
      <dgm:prSet/>
      <dgm:spPr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D336DB72-8235-4837-9998-CA8E70850876}" type="sibTrans" cxnId="{B505F09B-452D-4B8F-83DB-6E46BF245158}">
      <dgm:prSet/>
      <dgm:spPr/>
      <dgm:t>
        <a:bodyPr/>
        <a:lstStyle/>
        <a:p>
          <a:endParaRPr lang="zh-TW" altLang="en-US"/>
        </a:p>
      </dgm:t>
    </dgm:pt>
    <dgm:pt modelId="{A5539B36-0173-4C04-BB7C-D629A434C36E}">
      <dgm:prSet phldrT="[文字]" custT="1"/>
      <dgm:spPr>
        <a:solidFill>
          <a:srgbClr val="CC99FF"/>
        </a:solidFill>
      </dgm:spPr>
      <dgm:t>
        <a:bodyPr/>
        <a:lstStyle/>
        <a:p>
          <a:r>
            <a:rPr lang="zh-TW" altLang="en-US" sz="2800" dirty="0">
              <a:solidFill>
                <a:srgbClr val="9900FF"/>
              </a:solidFill>
              <a:latin typeface="華康方圓體 Std W7" pitchFamily="82" charset="-120"/>
              <a:ea typeface="華康方圓體 Std W7" pitchFamily="82" charset="-120"/>
            </a:rPr>
            <a:t>專注聆聽</a:t>
          </a:r>
        </a:p>
      </dgm:t>
    </dgm:pt>
    <dgm:pt modelId="{04F3B942-9E37-49F8-9914-C0F5E89D5945}" type="parTrans" cxnId="{D663A792-4E00-4F07-A917-86E16BE4FBFD}">
      <dgm:prSet/>
      <dgm:spPr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A9B65E48-5B54-4ABD-86C3-D090EE08D0EC}" type="sibTrans" cxnId="{D663A792-4E00-4F07-A917-86E16BE4FBFD}">
      <dgm:prSet/>
      <dgm:spPr/>
      <dgm:t>
        <a:bodyPr/>
        <a:lstStyle/>
        <a:p>
          <a:endParaRPr lang="zh-TW" altLang="en-US"/>
        </a:p>
      </dgm:t>
    </dgm:pt>
    <dgm:pt modelId="{5D803595-B414-4640-8A62-18BCFC094480}">
      <dgm:prSet phldrT="[文字]" custT="1"/>
      <dgm:spPr>
        <a:solidFill>
          <a:srgbClr val="FF99CC"/>
        </a:solidFill>
      </dgm:spPr>
      <dgm:t>
        <a:bodyPr/>
        <a:lstStyle/>
        <a:p>
          <a:r>
            <a:rPr lang="zh-TW" altLang="en-US" sz="2800" dirty="0">
              <a:solidFill>
                <a:srgbClr val="FF0000"/>
              </a:solidFill>
              <a:latin typeface="華康方圓體 Std W7" pitchFamily="82" charset="-120"/>
              <a:ea typeface="華康方圓體 Std W7" pitchFamily="82" charset="-120"/>
            </a:rPr>
            <a:t>細心觀察</a:t>
          </a:r>
        </a:p>
      </dgm:t>
    </dgm:pt>
    <dgm:pt modelId="{0AEB609E-8454-4F28-B039-128EC4534A1C}" type="parTrans" cxnId="{EC32F777-CB5D-4946-9AA1-25B5C25F9392}">
      <dgm:prSet/>
      <dgm:spPr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FB06BB09-36E0-43B9-99FA-2DE8AF95A706}" type="sibTrans" cxnId="{EC32F777-CB5D-4946-9AA1-25B5C25F9392}">
      <dgm:prSet/>
      <dgm:spPr/>
      <dgm:t>
        <a:bodyPr/>
        <a:lstStyle/>
        <a:p>
          <a:endParaRPr lang="zh-TW" altLang="en-US"/>
        </a:p>
      </dgm:t>
    </dgm:pt>
    <dgm:pt modelId="{BBC5D8B8-6344-469D-A469-88B3C6F810D0}" type="pres">
      <dgm:prSet presAssocID="{A3671D05-3988-4C5F-ADC4-A5A057288E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2F40EA-ECC6-43CF-89FA-3855870FD0F5}" type="pres">
      <dgm:prSet presAssocID="{F1EEEE31-F5B5-46FF-9C2B-1CEC10905262}" presName="centerShape" presStyleLbl="node0" presStyleIdx="0" presStyleCnt="1" custLinFactNeighborX="113" custLinFactNeighborY="3111"/>
      <dgm:spPr/>
      <dgm:t>
        <a:bodyPr/>
        <a:lstStyle/>
        <a:p>
          <a:endParaRPr lang="zh-TW" altLang="en-US"/>
        </a:p>
      </dgm:t>
    </dgm:pt>
    <dgm:pt modelId="{2B90DC22-D2A9-4C39-B352-29A789F26C7F}" type="pres">
      <dgm:prSet presAssocID="{F186E6EB-93D3-4C6D-AA1B-2FA8BF7FA977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B196F8A7-DB72-4653-9D1C-34FA9D47B11A}" type="pres">
      <dgm:prSet presAssocID="{F186E6EB-93D3-4C6D-AA1B-2FA8BF7FA977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131D7088-FD5E-4E75-B652-EC7770AD8CAC}" type="pres">
      <dgm:prSet presAssocID="{DC0E221D-C7AF-410B-BECB-D336B374B2F7}" presName="node" presStyleLbl="node1" presStyleIdx="0" presStyleCnt="6" custRadScaleRad="83729" custRadScaleInc="5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3CBF1-4833-44CE-B0F4-D545E11CFF85}" type="pres">
      <dgm:prSet presAssocID="{3A14D2B4-C500-423E-AE71-E4B178CAA730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4E61FDEA-0FC2-4F44-9E8C-AF2229B08C8C}" type="pres">
      <dgm:prSet presAssocID="{3A14D2B4-C500-423E-AE71-E4B178CAA730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AE6A0AA3-3A35-4428-98D4-0194F82EECFD}" type="pres">
      <dgm:prSet presAssocID="{B7FB961C-0A33-485A-B29F-1FB54B32C6CE}" presName="node" presStyleLbl="node1" presStyleIdx="1" presStyleCnt="6" custRadScaleRad="132583" custRadScaleInc="219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292E8-88B4-4BF1-BD1B-18199E8C28F1}" type="pres">
      <dgm:prSet presAssocID="{9BBB27D0-CA40-4C01-91CF-25B353E4AED6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721C0EF5-B177-4F9A-9764-10BE931DCFAB}" type="pres">
      <dgm:prSet presAssocID="{9BBB27D0-CA40-4C01-91CF-25B353E4AED6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25AB456C-A1F6-44C7-B4AD-75C141BB7192}" type="pres">
      <dgm:prSet presAssocID="{D4A11783-F1C5-4E30-AB10-03F17F9DEDE9}" presName="node" presStyleLbl="node1" presStyleIdx="2" presStyleCnt="6" custRadScaleRad="133836" custRadScaleInc="-36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D8FF64-2F13-4790-82D6-742F6D1703CC}" type="pres">
      <dgm:prSet presAssocID="{38152DA1-3781-4D5D-9174-069EC2222459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8246F26F-901F-4A7F-9708-5B02988B0CC6}" type="pres">
      <dgm:prSet presAssocID="{38152DA1-3781-4D5D-9174-069EC2222459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0B836151-E28D-49F1-88B9-F4BBF1CAB86B}" type="pres">
      <dgm:prSet presAssocID="{D2E85EA8-D18A-4D47-B454-8513CF170F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760925-63A4-4B35-9C85-812E3C054B01}" type="pres">
      <dgm:prSet presAssocID="{04F3B942-9E37-49F8-9914-C0F5E89D5945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67489584-8D37-4214-B181-66D4A0343787}" type="pres">
      <dgm:prSet presAssocID="{04F3B942-9E37-49F8-9914-C0F5E89D5945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B67D3482-4E9E-4282-A72E-60C34AA49085}" type="pres">
      <dgm:prSet presAssocID="{A5539B36-0173-4C04-BB7C-D629A434C36E}" presName="node" presStyleLbl="node1" presStyleIdx="4" presStyleCnt="6" custRadScaleRad="135449" custRadScaleInc="-16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FA1AA9-D4F9-4F70-BB20-E42F0F8D7C0A}" type="pres">
      <dgm:prSet presAssocID="{0AEB609E-8454-4F28-B039-128EC4534A1C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A28FD232-E610-4343-B83E-BC6D76EC6818}" type="pres">
      <dgm:prSet presAssocID="{0AEB609E-8454-4F28-B039-128EC4534A1C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A32C42BE-72CB-487B-AD3C-A1F5EDB31B04}" type="pres">
      <dgm:prSet presAssocID="{5D803595-B414-4640-8A62-18BCFC094480}" presName="node" presStyleLbl="node1" presStyleIdx="5" presStyleCnt="6" custRadScaleRad="128468" custRadScaleInc="-192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69B9C3-8807-458C-B6D2-4EEF6225BFC8}" type="presOf" srcId="{3A14D2B4-C500-423E-AE71-E4B178CAA730}" destId="{15F3CBF1-4833-44CE-B0F4-D545E11CFF85}" srcOrd="0" destOrd="0" presId="urn:microsoft.com/office/officeart/2005/8/layout/radial1"/>
    <dgm:cxn modelId="{E949A9A5-73C2-430A-8C1C-39258CC1948D}" srcId="{F1EEEE31-F5B5-46FF-9C2B-1CEC10905262}" destId="{D4A11783-F1C5-4E30-AB10-03F17F9DEDE9}" srcOrd="2" destOrd="0" parTransId="{9BBB27D0-CA40-4C01-91CF-25B353E4AED6}" sibTransId="{9778DD7E-B9AB-4274-8663-9CA2EC1CF8F7}"/>
    <dgm:cxn modelId="{5AB1C772-3D2C-45D5-8311-1AAC6CA884CA}" type="presOf" srcId="{04F3B942-9E37-49F8-9914-C0F5E89D5945}" destId="{C9760925-63A4-4B35-9C85-812E3C054B01}" srcOrd="0" destOrd="0" presId="urn:microsoft.com/office/officeart/2005/8/layout/radial1"/>
    <dgm:cxn modelId="{AE8607DB-A08C-49C0-AB75-4DFA736776FD}" type="presOf" srcId="{D4A11783-F1C5-4E30-AB10-03F17F9DEDE9}" destId="{25AB456C-A1F6-44C7-B4AD-75C141BB7192}" srcOrd="0" destOrd="0" presId="urn:microsoft.com/office/officeart/2005/8/layout/radial1"/>
    <dgm:cxn modelId="{EC32F777-CB5D-4946-9AA1-25B5C25F9392}" srcId="{F1EEEE31-F5B5-46FF-9C2B-1CEC10905262}" destId="{5D803595-B414-4640-8A62-18BCFC094480}" srcOrd="5" destOrd="0" parTransId="{0AEB609E-8454-4F28-B039-128EC4534A1C}" sibTransId="{FB06BB09-36E0-43B9-99FA-2DE8AF95A706}"/>
    <dgm:cxn modelId="{9BB46B51-3E96-440E-B995-E0F9116CE7CF}" type="presOf" srcId="{9BBB27D0-CA40-4C01-91CF-25B353E4AED6}" destId="{3F5292E8-88B4-4BF1-BD1B-18199E8C28F1}" srcOrd="0" destOrd="0" presId="urn:microsoft.com/office/officeart/2005/8/layout/radial1"/>
    <dgm:cxn modelId="{71A5B983-347B-4BE5-B766-35E70C74B6DF}" type="presOf" srcId="{04F3B942-9E37-49F8-9914-C0F5E89D5945}" destId="{67489584-8D37-4214-B181-66D4A0343787}" srcOrd="1" destOrd="0" presId="urn:microsoft.com/office/officeart/2005/8/layout/radial1"/>
    <dgm:cxn modelId="{D663A792-4E00-4F07-A917-86E16BE4FBFD}" srcId="{F1EEEE31-F5B5-46FF-9C2B-1CEC10905262}" destId="{A5539B36-0173-4C04-BB7C-D629A434C36E}" srcOrd="4" destOrd="0" parTransId="{04F3B942-9E37-49F8-9914-C0F5E89D5945}" sibTransId="{A9B65E48-5B54-4ABD-86C3-D090EE08D0EC}"/>
    <dgm:cxn modelId="{1F6C6129-651B-436F-B18F-331F0E6DA9CD}" type="presOf" srcId="{F1EEEE31-F5B5-46FF-9C2B-1CEC10905262}" destId="{222F40EA-ECC6-43CF-89FA-3855870FD0F5}" srcOrd="0" destOrd="0" presId="urn:microsoft.com/office/officeart/2005/8/layout/radial1"/>
    <dgm:cxn modelId="{E00008A9-8493-406F-BDEF-8AACD198608B}" type="presOf" srcId="{DC0E221D-C7AF-410B-BECB-D336B374B2F7}" destId="{131D7088-FD5E-4E75-B652-EC7770AD8CAC}" srcOrd="0" destOrd="0" presId="urn:microsoft.com/office/officeart/2005/8/layout/radial1"/>
    <dgm:cxn modelId="{FEEE026D-9110-4095-A24E-41EA9F7EA5EB}" type="presOf" srcId="{9BBB27D0-CA40-4C01-91CF-25B353E4AED6}" destId="{721C0EF5-B177-4F9A-9764-10BE931DCFAB}" srcOrd="1" destOrd="0" presId="urn:microsoft.com/office/officeart/2005/8/layout/radial1"/>
    <dgm:cxn modelId="{ED9D331B-F00B-4323-AB3B-691498FD1474}" type="presOf" srcId="{F186E6EB-93D3-4C6D-AA1B-2FA8BF7FA977}" destId="{B196F8A7-DB72-4653-9D1C-34FA9D47B11A}" srcOrd="1" destOrd="0" presId="urn:microsoft.com/office/officeart/2005/8/layout/radial1"/>
    <dgm:cxn modelId="{72EACBB6-3471-4FFB-8696-F1350ED868B0}" type="presOf" srcId="{B7FB961C-0A33-485A-B29F-1FB54B32C6CE}" destId="{AE6A0AA3-3A35-4428-98D4-0194F82EECFD}" srcOrd="0" destOrd="0" presId="urn:microsoft.com/office/officeart/2005/8/layout/radial1"/>
    <dgm:cxn modelId="{AF06CE71-BFDC-4805-ACC7-0CE1AB8572B9}" type="presOf" srcId="{5D803595-B414-4640-8A62-18BCFC094480}" destId="{A32C42BE-72CB-487B-AD3C-A1F5EDB31B04}" srcOrd="0" destOrd="0" presId="urn:microsoft.com/office/officeart/2005/8/layout/radial1"/>
    <dgm:cxn modelId="{E31FDBE2-AFBF-4D15-B0CC-B18D11EF235E}" type="presOf" srcId="{0AEB609E-8454-4F28-B039-128EC4534A1C}" destId="{A28FD232-E610-4343-B83E-BC6D76EC6818}" srcOrd="1" destOrd="0" presId="urn:microsoft.com/office/officeart/2005/8/layout/radial1"/>
    <dgm:cxn modelId="{B505F09B-452D-4B8F-83DB-6E46BF245158}" srcId="{F1EEEE31-F5B5-46FF-9C2B-1CEC10905262}" destId="{D2E85EA8-D18A-4D47-B454-8513CF170F8D}" srcOrd="3" destOrd="0" parTransId="{38152DA1-3781-4D5D-9174-069EC2222459}" sibTransId="{D336DB72-8235-4837-9998-CA8E70850876}"/>
    <dgm:cxn modelId="{2C1126D1-2E28-4F6E-ACE5-E8B906F6E838}" type="presOf" srcId="{3A14D2B4-C500-423E-AE71-E4B178CAA730}" destId="{4E61FDEA-0FC2-4F44-9E8C-AF2229B08C8C}" srcOrd="1" destOrd="0" presId="urn:microsoft.com/office/officeart/2005/8/layout/radial1"/>
    <dgm:cxn modelId="{4689DE0F-33F2-44A7-9C8E-4AB77318027F}" srcId="{A3671D05-3988-4C5F-ADC4-A5A057288EF9}" destId="{F1EEEE31-F5B5-46FF-9C2B-1CEC10905262}" srcOrd="0" destOrd="0" parTransId="{CE2C3542-4152-4783-A541-28D82BE98DE2}" sibTransId="{EA1EC3F8-97C3-4FBB-A89E-A8B72EC54B53}"/>
    <dgm:cxn modelId="{1A89375D-2161-4085-8F25-A42A68C4F3E3}" type="presOf" srcId="{38152DA1-3781-4D5D-9174-069EC2222459}" destId="{8246F26F-901F-4A7F-9708-5B02988B0CC6}" srcOrd="1" destOrd="0" presId="urn:microsoft.com/office/officeart/2005/8/layout/radial1"/>
    <dgm:cxn modelId="{743EE7AA-56C7-4CDD-B2E0-FE429EB44043}" type="presOf" srcId="{A3671D05-3988-4C5F-ADC4-A5A057288EF9}" destId="{BBC5D8B8-6344-469D-A469-88B3C6F810D0}" srcOrd="0" destOrd="0" presId="urn:microsoft.com/office/officeart/2005/8/layout/radial1"/>
    <dgm:cxn modelId="{BEE4DB55-E94D-44FF-B6D3-B3F36BAE018D}" type="presOf" srcId="{F186E6EB-93D3-4C6D-AA1B-2FA8BF7FA977}" destId="{2B90DC22-D2A9-4C39-B352-29A789F26C7F}" srcOrd="0" destOrd="0" presId="urn:microsoft.com/office/officeart/2005/8/layout/radial1"/>
    <dgm:cxn modelId="{80663EEA-0885-4CDF-947A-F2D4E26F482F}" type="presOf" srcId="{D2E85EA8-D18A-4D47-B454-8513CF170F8D}" destId="{0B836151-E28D-49F1-88B9-F4BBF1CAB86B}" srcOrd="0" destOrd="0" presId="urn:microsoft.com/office/officeart/2005/8/layout/radial1"/>
    <dgm:cxn modelId="{5DC6414A-5959-4266-85DC-00BF16968B73}" type="presOf" srcId="{0AEB609E-8454-4F28-B039-128EC4534A1C}" destId="{7FFA1AA9-D4F9-4F70-BB20-E42F0F8D7C0A}" srcOrd="0" destOrd="0" presId="urn:microsoft.com/office/officeart/2005/8/layout/radial1"/>
    <dgm:cxn modelId="{09C3FB9E-7C9C-460C-8756-9C5644B9815D}" srcId="{F1EEEE31-F5B5-46FF-9C2B-1CEC10905262}" destId="{DC0E221D-C7AF-410B-BECB-D336B374B2F7}" srcOrd="0" destOrd="0" parTransId="{F186E6EB-93D3-4C6D-AA1B-2FA8BF7FA977}" sibTransId="{FF47141A-2B8F-449E-840B-054D69F2E80E}"/>
    <dgm:cxn modelId="{D3E30A83-0D26-403F-B8C5-1477ED91D0BC}" srcId="{F1EEEE31-F5B5-46FF-9C2B-1CEC10905262}" destId="{B7FB961C-0A33-485A-B29F-1FB54B32C6CE}" srcOrd="1" destOrd="0" parTransId="{3A14D2B4-C500-423E-AE71-E4B178CAA730}" sibTransId="{5337B21A-F655-4A8D-89AA-78E8A0CA602C}"/>
    <dgm:cxn modelId="{C43B3C42-21DD-48A3-A6F0-AF49ED8B88EF}" type="presOf" srcId="{A5539B36-0173-4C04-BB7C-D629A434C36E}" destId="{B67D3482-4E9E-4282-A72E-60C34AA49085}" srcOrd="0" destOrd="0" presId="urn:microsoft.com/office/officeart/2005/8/layout/radial1"/>
    <dgm:cxn modelId="{0FB0EAFC-8758-404B-88D4-FE36532DA5B7}" type="presOf" srcId="{38152DA1-3781-4D5D-9174-069EC2222459}" destId="{34D8FF64-2F13-4790-82D6-742F6D1703CC}" srcOrd="0" destOrd="0" presId="urn:microsoft.com/office/officeart/2005/8/layout/radial1"/>
    <dgm:cxn modelId="{A46C8B22-CA2A-497A-987E-F9EB7D4F7FF9}" type="presParOf" srcId="{BBC5D8B8-6344-469D-A469-88B3C6F810D0}" destId="{222F40EA-ECC6-43CF-89FA-3855870FD0F5}" srcOrd="0" destOrd="0" presId="urn:microsoft.com/office/officeart/2005/8/layout/radial1"/>
    <dgm:cxn modelId="{3899119F-B96E-42C4-8193-1BCAB34F7646}" type="presParOf" srcId="{BBC5D8B8-6344-469D-A469-88B3C6F810D0}" destId="{2B90DC22-D2A9-4C39-B352-29A789F26C7F}" srcOrd="1" destOrd="0" presId="urn:microsoft.com/office/officeart/2005/8/layout/radial1"/>
    <dgm:cxn modelId="{C5B4CC0B-648D-4208-A855-9273518C6411}" type="presParOf" srcId="{2B90DC22-D2A9-4C39-B352-29A789F26C7F}" destId="{B196F8A7-DB72-4653-9D1C-34FA9D47B11A}" srcOrd="0" destOrd="0" presId="urn:microsoft.com/office/officeart/2005/8/layout/radial1"/>
    <dgm:cxn modelId="{B763AAC0-59A6-4C3B-9BA4-CE621BA6AD8E}" type="presParOf" srcId="{BBC5D8B8-6344-469D-A469-88B3C6F810D0}" destId="{131D7088-FD5E-4E75-B652-EC7770AD8CAC}" srcOrd="2" destOrd="0" presId="urn:microsoft.com/office/officeart/2005/8/layout/radial1"/>
    <dgm:cxn modelId="{773ADEF4-6A8B-4E81-9325-092839FC8EC9}" type="presParOf" srcId="{BBC5D8B8-6344-469D-A469-88B3C6F810D0}" destId="{15F3CBF1-4833-44CE-B0F4-D545E11CFF85}" srcOrd="3" destOrd="0" presId="urn:microsoft.com/office/officeart/2005/8/layout/radial1"/>
    <dgm:cxn modelId="{88EFBAD7-D915-4070-88F8-28A34E10655C}" type="presParOf" srcId="{15F3CBF1-4833-44CE-B0F4-D545E11CFF85}" destId="{4E61FDEA-0FC2-4F44-9E8C-AF2229B08C8C}" srcOrd="0" destOrd="0" presId="urn:microsoft.com/office/officeart/2005/8/layout/radial1"/>
    <dgm:cxn modelId="{966CADC4-F8F9-4630-BBB6-599F864C18B5}" type="presParOf" srcId="{BBC5D8B8-6344-469D-A469-88B3C6F810D0}" destId="{AE6A0AA3-3A35-4428-98D4-0194F82EECFD}" srcOrd="4" destOrd="0" presId="urn:microsoft.com/office/officeart/2005/8/layout/radial1"/>
    <dgm:cxn modelId="{B130BDD8-B28C-4E97-9887-CAB29F85DFB3}" type="presParOf" srcId="{BBC5D8B8-6344-469D-A469-88B3C6F810D0}" destId="{3F5292E8-88B4-4BF1-BD1B-18199E8C28F1}" srcOrd="5" destOrd="0" presId="urn:microsoft.com/office/officeart/2005/8/layout/radial1"/>
    <dgm:cxn modelId="{27ED55E5-A92C-4F63-AA9F-3762701A7C19}" type="presParOf" srcId="{3F5292E8-88B4-4BF1-BD1B-18199E8C28F1}" destId="{721C0EF5-B177-4F9A-9764-10BE931DCFAB}" srcOrd="0" destOrd="0" presId="urn:microsoft.com/office/officeart/2005/8/layout/radial1"/>
    <dgm:cxn modelId="{E2E3985E-2D68-4767-887B-D24077223F71}" type="presParOf" srcId="{BBC5D8B8-6344-469D-A469-88B3C6F810D0}" destId="{25AB456C-A1F6-44C7-B4AD-75C141BB7192}" srcOrd="6" destOrd="0" presId="urn:microsoft.com/office/officeart/2005/8/layout/radial1"/>
    <dgm:cxn modelId="{0A3AA209-0C97-43FF-AD6A-A11D1AF81DD7}" type="presParOf" srcId="{BBC5D8B8-6344-469D-A469-88B3C6F810D0}" destId="{34D8FF64-2F13-4790-82D6-742F6D1703CC}" srcOrd="7" destOrd="0" presId="urn:microsoft.com/office/officeart/2005/8/layout/radial1"/>
    <dgm:cxn modelId="{651B8B8E-69D9-4317-A96A-28F4F0944B28}" type="presParOf" srcId="{34D8FF64-2F13-4790-82D6-742F6D1703CC}" destId="{8246F26F-901F-4A7F-9708-5B02988B0CC6}" srcOrd="0" destOrd="0" presId="urn:microsoft.com/office/officeart/2005/8/layout/radial1"/>
    <dgm:cxn modelId="{9C35408B-C068-43C7-878E-4BA53FD17B0A}" type="presParOf" srcId="{BBC5D8B8-6344-469D-A469-88B3C6F810D0}" destId="{0B836151-E28D-49F1-88B9-F4BBF1CAB86B}" srcOrd="8" destOrd="0" presId="urn:microsoft.com/office/officeart/2005/8/layout/radial1"/>
    <dgm:cxn modelId="{64549932-5975-447A-80FB-9ECA2C2D0B36}" type="presParOf" srcId="{BBC5D8B8-6344-469D-A469-88B3C6F810D0}" destId="{C9760925-63A4-4B35-9C85-812E3C054B01}" srcOrd="9" destOrd="0" presId="urn:microsoft.com/office/officeart/2005/8/layout/radial1"/>
    <dgm:cxn modelId="{5F96CD0D-B54F-433E-8471-543F7803807D}" type="presParOf" srcId="{C9760925-63A4-4B35-9C85-812E3C054B01}" destId="{67489584-8D37-4214-B181-66D4A0343787}" srcOrd="0" destOrd="0" presId="urn:microsoft.com/office/officeart/2005/8/layout/radial1"/>
    <dgm:cxn modelId="{A94BC574-41FB-49B9-B05C-7FD43385F755}" type="presParOf" srcId="{BBC5D8B8-6344-469D-A469-88B3C6F810D0}" destId="{B67D3482-4E9E-4282-A72E-60C34AA49085}" srcOrd="10" destOrd="0" presId="urn:microsoft.com/office/officeart/2005/8/layout/radial1"/>
    <dgm:cxn modelId="{7E246DBB-5E30-4699-B27F-C531C9A1F381}" type="presParOf" srcId="{BBC5D8B8-6344-469D-A469-88B3C6F810D0}" destId="{7FFA1AA9-D4F9-4F70-BB20-E42F0F8D7C0A}" srcOrd="11" destOrd="0" presId="urn:microsoft.com/office/officeart/2005/8/layout/radial1"/>
    <dgm:cxn modelId="{A1202904-0120-4FBC-8A68-587105F6401A}" type="presParOf" srcId="{7FFA1AA9-D4F9-4F70-BB20-E42F0F8D7C0A}" destId="{A28FD232-E610-4343-B83E-BC6D76EC6818}" srcOrd="0" destOrd="0" presId="urn:microsoft.com/office/officeart/2005/8/layout/radial1"/>
    <dgm:cxn modelId="{E6D272D8-A699-45F8-BFBB-892251A5620A}" type="presParOf" srcId="{BBC5D8B8-6344-469D-A469-88B3C6F810D0}" destId="{A32C42BE-72CB-487B-AD3C-A1F5EDB31B0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8981-FA88-494E-BE04-E31F4C8E1766}">
      <dsp:nvSpPr>
        <dsp:cNvPr id="0" name=""/>
        <dsp:cNvSpPr/>
      </dsp:nvSpPr>
      <dsp:spPr>
        <a:xfrm>
          <a:off x="3315" y="337325"/>
          <a:ext cx="4038953" cy="1615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Describe</a:t>
          </a:r>
        </a:p>
      </dsp:txBody>
      <dsp:txXfrm>
        <a:off x="811106" y="337325"/>
        <a:ext cx="2423372" cy="1615581"/>
      </dsp:txXfrm>
    </dsp:sp>
    <dsp:sp modelId="{A65303AC-8AB2-D44E-85FE-FAF3E89F376B}">
      <dsp:nvSpPr>
        <dsp:cNvPr id="0" name=""/>
        <dsp:cNvSpPr/>
      </dsp:nvSpPr>
      <dsp:spPr>
        <a:xfrm>
          <a:off x="3638373" y="337325"/>
          <a:ext cx="4038953" cy="1615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Demonstrate</a:t>
          </a:r>
        </a:p>
      </dsp:txBody>
      <dsp:txXfrm>
        <a:off x="4446164" y="337325"/>
        <a:ext cx="2423372" cy="1615581"/>
      </dsp:txXfrm>
    </dsp:sp>
    <dsp:sp modelId="{6CD1D762-A745-3348-817C-1F00DDB4034E}">
      <dsp:nvSpPr>
        <dsp:cNvPr id="0" name=""/>
        <dsp:cNvSpPr/>
      </dsp:nvSpPr>
      <dsp:spPr>
        <a:xfrm>
          <a:off x="7273431" y="337325"/>
          <a:ext cx="4038953" cy="1615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Practice</a:t>
          </a:r>
        </a:p>
      </dsp:txBody>
      <dsp:txXfrm>
        <a:off x="8081222" y="337325"/>
        <a:ext cx="2423372" cy="1615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736FD-D670-46B3-A768-E2DB2E6A4C6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1B7BA-0CC8-4C1B-80F6-2D7E5C33BCC8}">
      <dsp:nvSpPr>
        <dsp:cNvPr id="0" name=""/>
        <dsp:cNvSpPr/>
      </dsp:nvSpPr>
      <dsp:spPr>
        <a:xfrm>
          <a:off x="703" y="1357788"/>
          <a:ext cx="2633431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/>
            <a:t>領袖訓練工作坊</a:t>
          </a:r>
        </a:p>
      </dsp:txBody>
      <dsp:txXfrm>
        <a:off x="89079" y="1446164"/>
        <a:ext cx="2456679" cy="1633633"/>
      </dsp:txXfrm>
    </dsp:sp>
    <dsp:sp modelId="{A57B41F3-3E64-4E0E-ABDB-1E9D656FDB07}">
      <dsp:nvSpPr>
        <dsp:cNvPr id="0" name=""/>
        <dsp:cNvSpPr/>
      </dsp:nvSpPr>
      <dsp:spPr>
        <a:xfrm>
          <a:off x="2798084" y="1357788"/>
          <a:ext cx="2633431" cy="181038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/>
            <a:t>實習</a:t>
          </a:r>
        </a:p>
      </dsp:txBody>
      <dsp:txXfrm>
        <a:off x="2886460" y="1446164"/>
        <a:ext cx="2456679" cy="1633633"/>
      </dsp:txXfrm>
    </dsp:sp>
    <dsp:sp modelId="{DCC17CAB-198F-4606-B7FA-BA51A7A45778}">
      <dsp:nvSpPr>
        <dsp:cNvPr id="0" name=""/>
        <dsp:cNvSpPr/>
      </dsp:nvSpPr>
      <dsp:spPr>
        <a:xfrm>
          <a:off x="5595464" y="1357788"/>
          <a:ext cx="2633431" cy="181038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/>
            <a:t>檢討成效</a:t>
          </a:r>
        </a:p>
      </dsp:txBody>
      <dsp:txXfrm>
        <a:off x="5683840" y="1446164"/>
        <a:ext cx="2456679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F40EA-ECC6-43CF-89FA-3855870FD0F5}">
      <dsp:nvSpPr>
        <dsp:cNvPr id="0" name=""/>
        <dsp:cNvSpPr/>
      </dsp:nvSpPr>
      <dsp:spPr>
        <a:xfrm>
          <a:off x="3340425" y="2069400"/>
          <a:ext cx="1481268" cy="1481268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solidFill>
                <a:srgbClr val="663300"/>
              </a:solidFill>
              <a:latin typeface="華康方圓體 Std W7" pitchFamily="82" charset="-120"/>
              <a:ea typeface="華康方圓體 Std W7" pitchFamily="82" charset="-120"/>
            </a:rPr>
            <a:t>良溝通好</a:t>
          </a:r>
        </a:p>
      </dsp:txBody>
      <dsp:txXfrm>
        <a:off x="3557352" y="2286327"/>
        <a:ext cx="1047414" cy="1047414"/>
      </dsp:txXfrm>
    </dsp:sp>
    <dsp:sp modelId="{2B90DC22-D2A9-4C39-B352-29A789F26C7F}">
      <dsp:nvSpPr>
        <dsp:cNvPr id="0" name=""/>
        <dsp:cNvSpPr/>
      </dsp:nvSpPr>
      <dsp:spPr>
        <a:xfrm rot="16199992">
          <a:off x="3954155" y="1926147"/>
          <a:ext cx="253804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253804" y="16350"/>
              </a:lnTo>
            </a:path>
          </a:pathLst>
        </a:custGeom>
        <a:noFill/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4074712" y="1936153"/>
        <a:ext cx="12690" cy="12690"/>
      </dsp:txXfrm>
    </dsp:sp>
    <dsp:sp modelId="{131D7088-FD5E-4E75-B652-EC7770AD8CAC}">
      <dsp:nvSpPr>
        <dsp:cNvPr id="0" name=""/>
        <dsp:cNvSpPr/>
      </dsp:nvSpPr>
      <dsp:spPr>
        <a:xfrm>
          <a:off x="3340420" y="334327"/>
          <a:ext cx="1481268" cy="148126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rgbClr val="002060"/>
              </a:solidFill>
              <a:latin typeface="華康方圓體 Std W7" pitchFamily="82" charset="-120"/>
              <a:ea typeface="華康方圓體 Std W7" pitchFamily="82" charset="-120"/>
            </a:rPr>
            <a:t>雙向互動</a:t>
          </a:r>
        </a:p>
      </dsp:txBody>
      <dsp:txXfrm>
        <a:off x="3557347" y="551254"/>
        <a:ext cx="1047414" cy="1047414"/>
      </dsp:txXfrm>
    </dsp:sp>
    <dsp:sp modelId="{15F3CBF1-4833-44CE-B0F4-D545E11CFF85}">
      <dsp:nvSpPr>
        <dsp:cNvPr id="0" name=""/>
        <dsp:cNvSpPr/>
      </dsp:nvSpPr>
      <dsp:spPr>
        <a:xfrm rot="20047061">
          <a:off x="4691117" y="2225434"/>
          <a:ext cx="1122252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122252" y="16350"/>
              </a:lnTo>
            </a:path>
          </a:pathLst>
        </a:custGeom>
        <a:noFill/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24187" y="2213728"/>
        <a:ext cx="56112" cy="56112"/>
      </dsp:txXfrm>
    </dsp:sp>
    <dsp:sp modelId="{AE6A0AA3-3A35-4428-98D4-0194F82EECFD}">
      <dsp:nvSpPr>
        <dsp:cNvPr id="0" name=""/>
        <dsp:cNvSpPr/>
      </dsp:nvSpPr>
      <dsp:spPr>
        <a:xfrm>
          <a:off x="5682793" y="932900"/>
          <a:ext cx="1481268" cy="148126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rgbClr val="006600"/>
              </a:solidFill>
              <a:latin typeface="華康方圓體 Std W7" pitchFamily="82" charset="-120"/>
              <a:ea typeface="華康方圓體 Std W7" pitchFamily="82" charset="-120"/>
            </a:rPr>
            <a:t>手口並用</a:t>
          </a:r>
        </a:p>
      </dsp:txBody>
      <dsp:txXfrm>
        <a:off x="5899720" y="1149827"/>
        <a:ext cx="1047414" cy="1047414"/>
      </dsp:txXfrm>
    </dsp:sp>
    <dsp:sp modelId="{3F5292E8-88B4-4BF1-BD1B-18199E8C28F1}">
      <dsp:nvSpPr>
        <dsp:cNvPr id="0" name=""/>
        <dsp:cNvSpPr/>
      </dsp:nvSpPr>
      <dsp:spPr>
        <a:xfrm rot="1593910">
          <a:off x="4688572" y="3357590"/>
          <a:ext cx="1040589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040589" y="16350"/>
              </a:lnTo>
            </a:path>
          </a:pathLst>
        </a:custGeom>
        <a:noFill/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82852" y="3347926"/>
        <a:ext cx="52029" cy="52029"/>
      </dsp:txXfrm>
    </dsp:sp>
    <dsp:sp modelId="{25AB456C-A1F6-44C7-B4AD-75C141BB7192}">
      <dsp:nvSpPr>
        <dsp:cNvPr id="0" name=""/>
        <dsp:cNvSpPr/>
      </dsp:nvSpPr>
      <dsp:spPr>
        <a:xfrm>
          <a:off x="5596041" y="3197214"/>
          <a:ext cx="1481268" cy="148126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chemeClr val="accent6">
                  <a:lumMod val="75000"/>
                </a:schemeClr>
              </a:solidFill>
              <a:latin typeface="華康方圓體 Std W7" pitchFamily="82" charset="-120"/>
              <a:ea typeface="華康方圓體 Std W7" pitchFamily="82" charset="-120"/>
            </a:rPr>
            <a:t>互相信任</a:t>
          </a:r>
        </a:p>
      </dsp:txBody>
      <dsp:txXfrm>
        <a:off x="5812968" y="3414141"/>
        <a:ext cx="1047414" cy="1047414"/>
      </dsp:txXfrm>
    </dsp:sp>
    <dsp:sp modelId="{34D8FF64-2F13-4790-82D6-742F6D1703CC}">
      <dsp:nvSpPr>
        <dsp:cNvPr id="0" name=""/>
        <dsp:cNvSpPr/>
      </dsp:nvSpPr>
      <dsp:spPr>
        <a:xfrm rot="5408285">
          <a:off x="3915062" y="3698133"/>
          <a:ext cx="327634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327634" y="16350"/>
              </a:lnTo>
            </a:path>
          </a:pathLst>
        </a:custGeom>
        <a:noFill/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4070688" y="3706292"/>
        <a:ext cx="16381" cy="16381"/>
      </dsp:txXfrm>
    </dsp:sp>
    <dsp:sp modelId="{0B836151-E28D-49F1-88B9-F4BBF1CAB86B}">
      <dsp:nvSpPr>
        <dsp:cNvPr id="0" name=""/>
        <dsp:cNvSpPr/>
      </dsp:nvSpPr>
      <dsp:spPr>
        <a:xfrm>
          <a:off x="3336065" y="3878298"/>
          <a:ext cx="1481268" cy="1481268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>
              <a:latin typeface="華康方圓體 Std W7" pitchFamily="82" charset="-120"/>
              <a:ea typeface="華康方圓體 Std W7" pitchFamily="82" charset="-120"/>
            </a:rPr>
            <a:t>同理心</a:t>
          </a:r>
        </a:p>
      </dsp:txBody>
      <dsp:txXfrm>
        <a:off x="3552992" y="4095225"/>
        <a:ext cx="1047414" cy="1047414"/>
      </dsp:txXfrm>
    </dsp:sp>
    <dsp:sp modelId="{C9760925-63A4-4B35-9C85-812E3C054B01}">
      <dsp:nvSpPr>
        <dsp:cNvPr id="0" name=""/>
        <dsp:cNvSpPr/>
      </dsp:nvSpPr>
      <dsp:spPr>
        <a:xfrm rot="9112255">
          <a:off x="2415014" y="3396616"/>
          <a:ext cx="1076460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076460" y="16350"/>
              </a:lnTo>
            </a:path>
          </a:pathLst>
        </a:custGeom>
        <a:noFill/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926332" y="3386055"/>
        <a:ext cx="53823" cy="53823"/>
      </dsp:txXfrm>
    </dsp:sp>
    <dsp:sp modelId="{B67D3482-4E9E-4282-A72E-60C34AA49085}">
      <dsp:nvSpPr>
        <dsp:cNvPr id="0" name=""/>
        <dsp:cNvSpPr/>
      </dsp:nvSpPr>
      <dsp:spPr>
        <a:xfrm>
          <a:off x="1084795" y="3275265"/>
          <a:ext cx="1481268" cy="1481268"/>
        </a:xfrm>
        <a:prstGeom prst="ellipse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rgbClr val="9900FF"/>
              </a:solidFill>
              <a:latin typeface="華康方圓體 Std W7" pitchFamily="82" charset="-120"/>
              <a:ea typeface="華康方圓體 Std W7" pitchFamily="82" charset="-120"/>
            </a:rPr>
            <a:t>專注聆聽</a:t>
          </a:r>
        </a:p>
      </dsp:txBody>
      <dsp:txXfrm>
        <a:off x="1301722" y="3492192"/>
        <a:ext cx="1047414" cy="1047414"/>
      </dsp:txXfrm>
    </dsp:sp>
    <dsp:sp modelId="{7FFA1AA9-D4F9-4F70-BB20-E42F0F8D7C0A}">
      <dsp:nvSpPr>
        <dsp:cNvPr id="0" name=""/>
        <dsp:cNvSpPr/>
      </dsp:nvSpPr>
      <dsp:spPr>
        <a:xfrm rot="12399169">
          <a:off x="2422764" y="2225433"/>
          <a:ext cx="1052265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052265" y="16350"/>
              </a:lnTo>
            </a:path>
          </a:pathLst>
        </a:custGeom>
        <a:noFill/>
        <a:ln w="5715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922590" y="2215477"/>
        <a:ext cx="52613" cy="52613"/>
      </dsp:txXfrm>
    </dsp:sp>
    <dsp:sp modelId="{A32C42BE-72CB-487B-AD3C-A1F5EDB31B04}">
      <dsp:nvSpPr>
        <dsp:cNvPr id="0" name=""/>
        <dsp:cNvSpPr/>
      </dsp:nvSpPr>
      <dsp:spPr>
        <a:xfrm>
          <a:off x="1076101" y="932899"/>
          <a:ext cx="1481268" cy="1481268"/>
        </a:xfrm>
        <a:prstGeom prst="ellipse">
          <a:avLst/>
        </a:prstGeom>
        <a:solidFill>
          <a:srgbClr val="FF99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solidFill>
                <a:srgbClr val="FF0000"/>
              </a:solidFill>
              <a:latin typeface="華康方圓體 Std W7" pitchFamily="82" charset="-120"/>
              <a:ea typeface="華康方圓體 Std W7" pitchFamily="82" charset="-120"/>
            </a:rPr>
            <a:t>細心觀察</a:t>
          </a:r>
        </a:p>
      </dsp:txBody>
      <dsp:txXfrm>
        <a:off x="1293028" y="1149826"/>
        <a:ext cx="1047414" cy="104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7C44-E68D-4C0B-877E-D5D8794FBED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96047-9140-4CE3-82D0-EBFC4528CD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402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BDAE-1961-874B-AA38-4991E5C261B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5822-4A6D-C74A-A141-B012CD2B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987E57-4A16-5247-BD6F-DFE4B6EB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2EEAA-7C90-E24D-ACFE-3B1DF38A65D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357D947-496A-E540-BFC9-167B0DB3A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E7941AA-8E61-4B4D-83B6-D1CBD7213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4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5822-4A6D-C74A-A141-B012CD2B1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AD908-2632-43D2-8041-C72BC0E3E1B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55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5822-4A6D-C74A-A141-B012CD2B11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5822-4A6D-C74A-A141-B012CD2B11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6BAB-0FB9-EA49-A4EB-3E3F8D30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C060C-7635-7644-8A15-79CAD115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043C7-B81C-B944-93C2-F0705DB6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62CE1-9A93-1D44-A6F2-779DEC6B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E218-8EDD-934B-8A40-C74FE9BE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FF88-75C2-3441-83E5-A4188E2E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01F49-AD07-B444-9968-71A3507F2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C16C-7F71-DD43-98F2-BFE7D932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0E1E-7F91-3243-90EC-4955391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9EB7E-8B29-BF4D-9B03-D7B01FCF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564E4-1084-7F4D-9F25-99575DE0D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08410-DA56-DE45-A8F0-A85296F48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4D99-2B9D-894C-95DF-704E835C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2CACB-B165-9948-A528-6BE4BD22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CD3E6-3CED-654C-825B-C2180DCD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9984-270A-024E-AEFF-33CC957A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2462274-9C77-A347-8206-335C552C1E6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632CD-2A9A-7D4D-8688-DFDFE925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2EE77-8B98-364F-82C3-EB31008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ACDC2-3C29-8640-860E-283EEE25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1F8FF2-C62C-D948-8F12-171D7106FB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48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D0EC-2AF3-8342-A3FA-E511C198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9399B-3C9D-7449-99B2-CA1A326E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E0F8-1F8B-B94D-8386-2856C929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A26C-C2EF-2441-8600-9C0BA906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815A-5BD0-1F47-98A2-E4B197EB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1F81-A4FC-AE46-B0A7-57F85A0B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D0563-D11D-CF48-92E1-39EABC5E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80F3-7D2E-4845-9BEC-2F4CF687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A7D9-2686-EC4E-926E-077E79C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242E7-9F4F-5944-AFDD-EC41A99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A87F-A7AF-8C44-AB22-73B23C17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36E9-7F41-AD4F-90E8-F484143FA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C4275-1EEA-C540-8170-79A48C47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2F786-8485-1C41-9D25-7A25C5B8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F6C60-7CA0-CA4D-AD2F-F4157240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B0F92-F08C-FB4D-A49E-30C34B8C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A5D6-3342-DF4F-BC3D-791ECF8B1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9828-E73C-6442-AE97-177F4126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CF900-410B-5C4B-AB4D-AC3981672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797D8-A71B-F24C-9151-075A4070B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6F5DC-919F-BF4E-9912-799881BE1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77B09-B555-5C4A-8716-62ED362D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AE925-6AC2-7046-812A-2BAE1CC2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4ED46-FB18-E743-BF05-FC17563F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8A82-0FAF-0748-B250-4D6AB02A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40379-DFB9-F14B-BEA1-1AF76793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6BD2B-C41E-8F43-9C6A-DE21967C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A4BC-4BAE-D346-9E80-0E07DC58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991FD-6528-9A45-A11A-1F111F92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A68C8-F667-3546-87E5-1D1A4CC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36EBF-329B-C34A-BB0E-0BEE1F55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C2F1-AB5E-0842-BA16-ED8D593E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3B5B-5DEF-D340-AED3-E56A98A59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09E2C-0542-1C4C-89EC-DC256F41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BFDB5-4F91-3948-AC68-230C3050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7AF18-81CA-714C-9547-A6D1BB97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1F7C6-B645-8442-9A65-F07E9DF8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5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C326-AAC5-4D42-ABC7-932DC9E4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E212B-5708-9F42-A9C4-000857C2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07639-F06B-E34F-8F52-ECF90D00D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C84A1-C0B9-4548-93B6-4F1147AA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3C3C-9E26-3444-B584-AC388D9B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F0892-DAAC-2B4F-B4AC-73CB0F2C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CD595-B50E-9B40-853E-F13C69B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ABC3-B661-EA40-B0FD-65C98CD6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0873-B9D2-5449-A20C-D887823A8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EFBFD-7ECB-D647-9181-8613D3BDAB9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24410-A468-FA4C-BF79-C061175A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526E-7ADC-954F-A997-01E48EDA6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0ECE-DB4E-2C48-9168-DFC506F1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C195-710B-6644-A292-972E65120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020137"/>
            <a:ext cx="11255432" cy="2387600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b="1" dirty="0"/>
              <a:t>「與少年同行</a:t>
            </a:r>
            <a:r>
              <a:rPr lang="en-US" altLang="zh-TW" b="1" dirty="0"/>
              <a:t> — </a:t>
            </a:r>
            <a:r>
              <a:rPr lang="zh-TW" altLang="en-US" b="1" dirty="0"/>
              <a:t>同儕溝通有妙法」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HK" dirty="0"/>
              <a:t/>
            </a:r>
            <a:br>
              <a:rPr lang="en-HK" dirty="0"/>
            </a:br>
            <a:r>
              <a:rPr lang="zh-TW" altLang="en-US" b="1" dirty="0"/>
              <a:t>支援有情緒及行為問題的學生研討會</a:t>
            </a:r>
            <a:r>
              <a:rPr lang="en-US" b="1" dirty="0"/>
              <a:t>(</a:t>
            </a:r>
            <a:r>
              <a:rPr lang="zh-HK" altLang="en-US" b="1" dirty="0"/>
              <a:t>中</a:t>
            </a:r>
            <a:r>
              <a:rPr lang="zh-TW" altLang="en-US" b="1" dirty="0"/>
              <a:t>學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HK" dirty="0"/>
              <a:t/>
            </a:r>
            <a:br>
              <a:rPr lang="en-HK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B3528-B338-A34C-B015-B8EB0057F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0045" y="4771834"/>
            <a:ext cx="9144000" cy="1655762"/>
          </a:xfrm>
        </p:spPr>
        <p:txBody>
          <a:bodyPr/>
          <a:lstStyle/>
          <a:p>
            <a:pPr algn="r"/>
            <a:r>
              <a:rPr lang="ja-JP" altLang="en-US"/>
              <a:t>熊偉權</a:t>
            </a:r>
            <a:r>
              <a:rPr lang="zh-TW" altLang="en-US" dirty="0"/>
              <a:t> （</a:t>
            </a:r>
            <a:r>
              <a:rPr lang="ja-JP" altLang="en-US"/>
              <a:t>教育心理學家</a:t>
            </a:r>
            <a:r>
              <a:rPr lang="zh-TW" altLang="en-US" dirty="0"/>
              <a:t>）</a:t>
            </a:r>
            <a:endParaRPr lang="en-US" altLang="zh-TW" dirty="0"/>
          </a:p>
          <a:p>
            <a:pPr algn="r"/>
            <a:r>
              <a:rPr lang="ja-JP" altLang="en-US"/>
              <a:t>香港教育心理服務中心</a:t>
            </a:r>
            <a:endParaRPr lang="en-US" altLang="zh-TW" dirty="0"/>
          </a:p>
          <a:p>
            <a:pPr algn="r"/>
            <a:r>
              <a:rPr lang="en-US" dirty="0"/>
              <a:t>27-01-2021</a:t>
            </a:r>
          </a:p>
        </p:txBody>
      </p:sp>
    </p:spTree>
    <p:extLst>
      <p:ext uri="{BB962C8B-B14F-4D97-AF65-F5344CB8AC3E}">
        <p14:creationId xmlns:p14="http://schemas.microsoft.com/office/powerpoint/2010/main" val="298930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D745-D412-D946-A573-9A93FC17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70A24-AF94-BA4E-BC68-EBACEFF1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74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Stress</a:t>
            </a:r>
          </a:p>
          <a:p>
            <a:r>
              <a:rPr lang="en-US" sz="5400" dirty="0"/>
              <a:t>Anxiety</a:t>
            </a:r>
          </a:p>
          <a:p>
            <a:r>
              <a:rPr lang="en-US" sz="5400" dirty="0"/>
              <a:t>Depression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083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A9AE-15EF-C643-A394-C8FBC135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90688"/>
            <a:ext cx="11601450" cy="4776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5400" dirty="0">
                <a:effectLst/>
              </a:rPr>
              <a:t>Part 2:</a:t>
            </a:r>
          </a:p>
          <a:p>
            <a:pPr marL="0" indent="0" algn="ctr">
              <a:buNone/>
            </a:pPr>
            <a:endParaRPr lang="en-HK" sz="5400" dirty="0">
              <a:effectLst/>
            </a:endParaRPr>
          </a:p>
          <a:p>
            <a:pPr marL="0" lvl="0" indent="0" algn="ctr">
              <a:buNone/>
            </a:pPr>
            <a:r>
              <a:rPr lang="zh-TW" altLang="en-US" sz="5400" dirty="0"/>
              <a:t>適用於不同需要學生的同儕溝通方法</a:t>
            </a:r>
            <a:endParaRPr lang="en-HK" sz="5400" dirty="0"/>
          </a:p>
          <a:p>
            <a:pPr marL="0" lvl="0" indent="0" algn="ctr">
              <a:buNone/>
            </a:pPr>
            <a:r>
              <a:rPr lang="zh-TW" altLang="en-US" sz="5400" dirty="0"/>
              <a:t>改善學生情緒社交的校內支援策略</a:t>
            </a:r>
            <a:endParaRPr lang="en-HK" altLang="zh-TW" sz="5400" dirty="0"/>
          </a:p>
        </p:txBody>
      </p:sp>
    </p:spTree>
    <p:extLst>
      <p:ext uri="{BB962C8B-B14F-4D97-AF65-F5344CB8AC3E}">
        <p14:creationId xmlns:p14="http://schemas.microsoft.com/office/powerpoint/2010/main" val="180210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D122-A803-744B-8264-08046C07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Techniques for effective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0D36-BEF1-3540-B73D-8ED95890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Listening skills</a:t>
            </a:r>
          </a:p>
          <a:p>
            <a:r>
              <a:rPr lang="en-US" sz="5400" dirty="0"/>
              <a:t>Empathy</a:t>
            </a:r>
          </a:p>
          <a:p>
            <a:r>
              <a:rPr lang="en-US" sz="5400" dirty="0"/>
              <a:t>Assertive communication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4800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97D2E4-FAC6-384A-946A-3FE3D6F1D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943758"/>
              </p:ext>
            </p:extLst>
          </p:nvPr>
        </p:nvGraphicFramePr>
        <p:xfrm>
          <a:off x="438150" y="4567767"/>
          <a:ext cx="11315700" cy="229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41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E1A3-EC92-5744-A1D2-0E44B5B2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FD4C-7430-B04A-B5F1-9DB57BB2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Non-verbal (e.g., body language, eye contact, facial expression)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Active listening (e.g., affirm, reflect)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Stay neutral (i.e., non-judgmental)</a:t>
            </a:r>
          </a:p>
        </p:txBody>
      </p:sp>
    </p:spTree>
    <p:extLst>
      <p:ext uri="{BB962C8B-B14F-4D97-AF65-F5344CB8AC3E}">
        <p14:creationId xmlns:p14="http://schemas.microsoft.com/office/powerpoint/2010/main" val="45210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2D71-8EFF-4149-8FB7-721053DC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365125"/>
            <a:ext cx="9207500" cy="1325563"/>
          </a:xfrm>
        </p:spPr>
        <p:txBody>
          <a:bodyPr/>
          <a:lstStyle/>
          <a:p>
            <a:r>
              <a:rPr lang="en-US" dirty="0"/>
              <a:t> Defining Attributes of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28E8-5384-2643-B7DF-9E5B83CA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09624"/>
            <a:ext cx="10515600" cy="23399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See the world as others see it (perspective taking)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Non-judgmental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Understand another person’s feelings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Communicate this understanding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0F044-B3E5-4C43-B90C-DEC0FBCC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6056"/>
            <a:ext cx="1287161" cy="1950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33274D-6637-D34C-9139-17CD6F074ADD}"/>
              </a:ext>
            </a:extLst>
          </p:cNvPr>
          <p:cNvSpPr/>
          <p:nvPr/>
        </p:nvSpPr>
        <p:spPr>
          <a:xfrm>
            <a:off x="2590800" y="6068536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Wiseman, T. (1996). A concept analysis of empathy. </a:t>
            </a:r>
            <a:r>
              <a:rPr lang="en-US" sz="1600" i="1" dirty="0"/>
              <a:t>Journal of Advanced Nursing, 23, </a:t>
            </a:r>
            <a:r>
              <a:rPr lang="en-US" sz="1600" dirty="0"/>
              <a:t>1162-1167</a:t>
            </a:r>
            <a:r>
              <a:rPr lang="en-US" sz="1600" i="1" dirty="0"/>
              <a:t>. </a:t>
            </a:r>
            <a:r>
              <a:rPr lang="en-HK" sz="1600" dirty="0"/>
              <a:t>DOI: 10.1046/j.1365-2648.1996.12213.x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146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3F31-53C9-E14E-A1B5-E9B12A16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Assertive Communication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3932AE-AE67-054D-8BD0-06F5A5C4F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06311"/>
              </p:ext>
            </p:extLst>
          </p:nvPr>
        </p:nvGraphicFramePr>
        <p:xfrm>
          <a:off x="0" y="1976966"/>
          <a:ext cx="121920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563373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922120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182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Assertive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Aggressive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5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Fail to express self honestly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Apologetic &amp; timid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i="1" dirty="0"/>
                        <a:t>“Would you mind, uh… if I borrow your phone? Sorry…”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Express self honestly and in a considerate manner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i="1" dirty="0"/>
                        <a:t>“May I please borrow your phone?”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Express self in a demanding &amp; hostile manner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i="1" dirty="0"/>
                        <a:t>“Give me your phone now.”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52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8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36E6-69F6-7C43-BE88-3D29BCB2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steps of assertive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D3824-93B7-EE45-B11B-E12551160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Say what you think about their </a:t>
            </a:r>
            <a:r>
              <a:rPr lang="en-US" sz="4000" dirty="0" err="1"/>
              <a:t>behaviour</a:t>
            </a:r>
            <a:r>
              <a:rPr lang="en-US" sz="40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Say how you feel.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Say how their </a:t>
            </a:r>
            <a:r>
              <a:rPr lang="en-US" sz="4000" dirty="0" err="1"/>
              <a:t>behaviour</a:t>
            </a:r>
            <a:r>
              <a:rPr lang="en-US" sz="4000" dirty="0"/>
              <a:t> affects you.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Say what you prefer them to do instead.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21265-A456-E045-8380-F2FA2B9E3B72}"/>
              </a:ext>
            </a:extLst>
          </p:cNvPr>
          <p:cNvSpPr txBox="1"/>
          <p:nvPr/>
        </p:nvSpPr>
        <p:spPr>
          <a:xfrm>
            <a:off x="3067050" y="6176963"/>
            <a:ext cx="876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“Assertive Communication”, Center for Integrated Healthcare, VA Health Care</a:t>
            </a:r>
          </a:p>
        </p:txBody>
      </p:sp>
    </p:spTree>
    <p:extLst>
      <p:ext uri="{BB962C8B-B14F-4D97-AF65-F5344CB8AC3E}">
        <p14:creationId xmlns:p14="http://schemas.microsoft.com/office/powerpoint/2010/main" val="116932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8091-0965-FD4E-810F-9E3BB211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“I” statements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596CDC-9061-EE49-8463-520298F75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62792"/>
              </p:ext>
            </p:extLst>
          </p:nvPr>
        </p:nvGraphicFramePr>
        <p:xfrm>
          <a:off x="152398" y="1690688"/>
          <a:ext cx="11887204" cy="4754880"/>
        </p:xfrm>
        <a:graphic>
          <a:graphicData uri="http://schemas.openxmlformats.org/drawingml/2006/table">
            <a:tbl>
              <a:tblPr/>
              <a:tblGrid>
                <a:gridCol w="2971801">
                  <a:extLst>
                    <a:ext uri="{9D8B030D-6E8A-4147-A177-3AD203B41FA5}">
                      <a16:colId xmlns:a16="http://schemas.microsoft.com/office/drawing/2014/main" val="1006828693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3070849114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3966271505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2526704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effectLst/>
                          <a:latin typeface="Tw Cen MT,Bold"/>
                        </a:rPr>
                        <a:t>I feel…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effectLst/>
                          <a:latin typeface="Tw Cen MT,Bold"/>
                        </a:rPr>
                        <a:t>when…</a:t>
                      </a:r>
                      <a:r>
                        <a:rPr lang="en-HK" sz="2400" dirty="0">
                          <a:effectLst/>
                          <a:latin typeface="Tw Cen MT,BoldItalic"/>
                        </a:rPr>
                        <a:t>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effectLst/>
                          <a:latin typeface="Tw Cen MT,Bold"/>
                        </a:rPr>
                        <a:t>because…</a:t>
                      </a:r>
                      <a:r>
                        <a:rPr lang="en-HK" sz="2400" dirty="0">
                          <a:effectLst/>
                          <a:latin typeface="Tw Cen MT,BoldItalic"/>
                        </a:rPr>
                        <a:t>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effectLst/>
                          <a:latin typeface="Tw Cen MT,Bold"/>
                        </a:rPr>
                        <a:t>I would like…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9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I feel angry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when you take my things without asking me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because I’d like to be respected.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I would like you to ask me first if you want to borrow my things.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36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I feel disappointed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when I don’t get a reply from you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because it makes it harder for me to plan what I should do.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I would like you please reply, even just to say that you got my message.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96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I feel frustrated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when I keep asking me to go to the event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because I really don’t like to be pressured into doing something I don’t want to do.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2400" dirty="0">
                          <a:effectLst/>
                          <a:latin typeface="Tw Cen MT" panose="020B0602020104020603" pitchFamily="34" charset="77"/>
                        </a:rPr>
                        <a:t>I would like you to please stop asking me to go. </a:t>
                      </a:r>
                      <a:endParaRPr lang="en-HK" sz="3600" dirty="0">
                        <a:effectLst/>
                      </a:endParaRPr>
                    </a:p>
                  </a:txBody>
                  <a:tcPr anchor="ctr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5780"/>
                  </a:ext>
                </a:extLst>
              </a:tr>
            </a:tbl>
          </a:graphicData>
        </a:graphic>
      </p:graphicFrame>
      <p:pic>
        <p:nvPicPr>
          <p:cNvPr id="11265" name="Picture 1" descr="page3image28082560">
            <a:extLst>
              <a:ext uri="{FF2B5EF4-FFF2-40B4-BE49-F238E27FC236}">
                <a16:creationId xmlns:a16="http://schemas.microsoft.com/office/drawing/2014/main" id="{85785E51-C9F0-C840-BA47-33002811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age3image28082944">
            <a:extLst>
              <a:ext uri="{FF2B5EF4-FFF2-40B4-BE49-F238E27FC236}">
                <a16:creationId xmlns:a16="http://schemas.microsoft.com/office/drawing/2014/main" id="{EA1581C8-2C12-274C-BEBF-1E0974FE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page3image28083520">
            <a:extLst>
              <a:ext uri="{FF2B5EF4-FFF2-40B4-BE49-F238E27FC236}">
                <a16:creationId xmlns:a16="http://schemas.microsoft.com/office/drawing/2014/main" id="{BF4C4D3B-D46E-3243-A18C-65203386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ge3image28083904">
            <a:extLst>
              <a:ext uri="{FF2B5EF4-FFF2-40B4-BE49-F238E27FC236}">
                <a16:creationId xmlns:a16="http://schemas.microsoft.com/office/drawing/2014/main" id="{9304B531-174F-7D4A-BCB8-45318408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page3image4874448">
            <a:extLst>
              <a:ext uri="{FF2B5EF4-FFF2-40B4-BE49-F238E27FC236}">
                <a16:creationId xmlns:a16="http://schemas.microsoft.com/office/drawing/2014/main" id="{5CC771F3-6D30-6B4A-A9E2-F2ECF7BF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age3image28085056">
            <a:extLst>
              <a:ext uri="{FF2B5EF4-FFF2-40B4-BE49-F238E27FC236}">
                <a16:creationId xmlns:a16="http://schemas.microsoft.com/office/drawing/2014/main" id="{EE7333F3-CCB5-3B4E-A8F5-4CF3A5E5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age3image28087360">
            <a:extLst>
              <a:ext uri="{FF2B5EF4-FFF2-40B4-BE49-F238E27FC236}">
                <a16:creationId xmlns:a16="http://schemas.microsoft.com/office/drawing/2014/main" id="{2086BDA9-206A-9245-8CF0-FEFC7658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age3image28087744">
            <a:extLst>
              <a:ext uri="{FF2B5EF4-FFF2-40B4-BE49-F238E27FC236}">
                <a16:creationId xmlns:a16="http://schemas.microsoft.com/office/drawing/2014/main" id="{6427A013-D908-4C43-9B35-1BB7724B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page3image28088512">
            <a:extLst>
              <a:ext uri="{FF2B5EF4-FFF2-40B4-BE49-F238E27FC236}">
                <a16:creationId xmlns:a16="http://schemas.microsoft.com/office/drawing/2014/main" id="{B813D855-B938-FF4B-9052-5B836C93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page3image28090048">
            <a:extLst>
              <a:ext uri="{FF2B5EF4-FFF2-40B4-BE49-F238E27FC236}">
                <a16:creationId xmlns:a16="http://schemas.microsoft.com/office/drawing/2014/main" id="{763BB689-A9C5-1C4B-BE58-DE11827E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page3image28090432">
            <a:extLst>
              <a:ext uri="{FF2B5EF4-FFF2-40B4-BE49-F238E27FC236}">
                <a16:creationId xmlns:a16="http://schemas.microsoft.com/office/drawing/2014/main" id="{9CD3AC5E-368E-C648-BED5-8F6997EC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age3image28091200">
            <a:extLst>
              <a:ext uri="{FF2B5EF4-FFF2-40B4-BE49-F238E27FC236}">
                <a16:creationId xmlns:a16="http://schemas.microsoft.com/office/drawing/2014/main" id="{3E46BF6D-24E3-E94F-A633-20D53C7A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page3image28091584">
            <a:extLst>
              <a:ext uri="{FF2B5EF4-FFF2-40B4-BE49-F238E27FC236}">
                <a16:creationId xmlns:a16="http://schemas.microsoft.com/office/drawing/2014/main" id="{678A4D5D-18B7-564C-8471-B1EAE8FB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page3image28092736">
            <a:extLst>
              <a:ext uri="{FF2B5EF4-FFF2-40B4-BE49-F238E27FC236}">
                <a16:creationId xmlns:a16="http://schemas.microsoft.com/office/drawing/2014/main" id="{32B050C4-7E8E-6F4A-AAD1-E850ED4C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4957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2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Social Skills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/>
          </a:bodyPr>
          <a:lstStyle/>
          <a:p>
            <a:r>
              <a:rPr lang="en-CA" sz="4000" dirty="0"/>
              <a:t>Explicitly teach social skills and rules by:</a:t>
            </a:r>
          </a:p>
          <a:p>
            <a:pPr lvl="1"/>
            <a:r>
              <a:rPr lang="en-CA" sz="3600" dirty="0"/>
              <a:t>Explanation</a:t>
            </a:r>
          </a:p>
          <a:p>
            <a:pPr lvl="1"/>
            <a:r>
              <a:rPr lang="en-CA" sz="3600" dirty="0"/>
              <a:t>Modelling</a:t>
            </a:r>
          </a:p>
          <a:p>
            <a:pPr lvl="1"/>
            <a:r>
              <a:rPr lang="en-CA" altLang="zh-TW" sz="3600" dirty="0"/>
              <a:t>Guided observation (pictures, video, live)</a:t>
            </a:r>
          </a:p>
          <a:p>
            <a:pPr lvl="1"/>
            <a:r>
              <a:rPr lang="en-CA" sz="3600" dirty="0"/>
              <a:t>Practicing through role play</a:t>
            </a:r>
          </a:p>
          <a:p>
            <a:pPr lvl="1"/>
            <a:r>
              <a:rPr lang="en-CA" sz="3600" dirty="0"/>
              <a:t>Provide immediate feedback during and after practice</a:t>
            </a:r>
          </a:p>
          <a:p>
            <a:pPr lvl="1"/>
            <a:r>
              <a:rPr lang="en-CA" sz="3600" dirty="0"/>
              <a:t>Reward for showing appropriate social behaviour</a:t>
            </a:r>
          </a:p>
        </p:txBody>
      </p:sp>
    </p:spTree>
    <p:extLst>
      <p:ext uri="{BB962C8B-B14F-4D97-AF65-F5344CB8AC3E}">
        <p14:creationId xmlns:p14="http://schemas.microsoft.com/office/powerpoint/2010/main" val="170884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050C14C9-8400-4B42-8C45-79B20DC946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274638"/>
            <a:ext cx="9431338" cy="11430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TW" altLang="en-US" sz="6200" dirty="0">
                <a:ea typeface="華康海報體 Std W9" pitchFamily="82" charset="-120"/>
              </a:rPr>
              <a:t>朋友的種類</a:t>
            </a:r>
          </a:p>
        </p:txBody>
      </p:sp>
      <p:sp>
        <p:nvSpPr>
          <p:cNvPr id="182275" name="Content Placeholder 2">
            <a:extLst>
              <a:ext uri="{FF2B5EF4-FFF2-40B4-BE49-F238E27FC236}">
                <a16:creationId xmlns:a16="http://schemas.microsoft.com/office/drawing/2014/main" id="{CF44B3E8-C1B4-7E4E-8AA3-6A49A8CAA2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2450" y="1792288"/>
            <a:ext cx="11106150" cy="4589461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200" b="1" dirty="0">
                <a:solidFill>
                  <a:srgbClr val="CC0066"/>
                </a:solidFill>
                <a:ea typeface="華康方圓體 Std W7" pitchFamily="82" charset="-120"/>
              </a:rPr>
              <a:t>點頭之交</a:t>
            </a:r>
          </a:p>
          <a:p>
            <a:pPr marL="877888" lvl="1" indent="-420688"/>
            <a:r>
              <a:rPr lang="zh-TW" altLang="en-US" sz="2800" dirty="0">
                <a:ea typeface="華康儷黑 Std W5" pitchFamily="34" charset="-120"/>
              </a:rPr>
              <a:t>偶然相遇，有時只是感到很面善，但說不出對方名字。很多時只是點頭打招呼而已</a:t>
            </a:r>
            <a:endParaRPr lang="en-US" altLang="zh-TW" sz="2800" dirty="0">
              <a:ea typeface="華康儷黑 Std W5" pitchFamily="34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CC0066"/>
                </a:solidFill>
                <a:ea typeface="華康方圓體 Std W7" pitchFamily="82" charset="-120"/>
              </a:rPr>
              <a:t>普通朋友</a:t>
            </a:r>
            <a:endParaRPr lang="en-US" altLang="zh-TW" sz="3200" b="1" dirty="0">
              <a:solidFill>
                <a:srgbClr val="CC0066"/>
              </a:solidFill>
              <a:ea typeface="華康方圓體 Std W7" pitchFamily="82" charset="-120"/>
            </a:endParaRPr>
          </a:p>
          <a:p>
            <a:pPr marL="877888" lvl="1" indent="-420688"/>
            <a:r>
              <a:rPr lang="zh-TW" altLang="en-US" sz="2800" dirty="0">
                <a:ea typeface="華康儷黑 Std W5" pitchFamily="34" charset="-120"/>
              </a:rPr>
              <a:t>見面時談天說地，東拉西扯。但話題不深，不見面時也很少會想及對方</a:t>
            </a:r>
            <a:endParaRPr lang="en-US" altLang="zh-TW" sz="2800" dirty="0">
              <a:ea typeface="華康儷黑 Std W5" pitchFamily="34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CC0066"/>
                </a:solidFill>
                <a:ea typeface="華康方圓體 Std W7" pitchFamily="82" charset="-120"/>
              </a:rPr>
              <a:t>好朋友</a:t>
            </a:r>
            <a:endParaRPr lang="en-US" altLang="zh-TW" sz="3200" b="1" dirty="0">
              <a:solidFill>
                <a:srgbClr val="CC0066"/>
              </a:solidFill>
              <a:ea typeface="華康方圓體 Std W7" pitchFamily="82" charset="-120"/>
            </a:endParaRPr>
          </a:p>
          <a:p>
            <a:pPr marL="877888" lvl="1" indent="-420688"/>
            <a:r>
              <a:rPr lang="zh-TW" altLang="en-US" sz="2800" dirty="0">
                <a:ea typeface="華康儷黑 Std W5" pitchFamily="34" charset="-120"/>
              </a:rPr>
              <a:t>雙方熟悉，能親切交談、互相分享感受及了解對方</a:t>
            </a:r>
            <a:endParaRPr lang="en-US" altLang="zh-TW" sz="2800" dirty="0">
              <a:ea typeface="華康儷黑 Std W5" pitchFamily="34" charset="-120"/>
            </a:endParaRPr>
          </a:p>
          <a:p>
            <a:pPr eaLnBrk="1" hangingPunct="1"/>
            <a:r>
              <a:rPr lang="zh-TW" altLang="en-US" sz="3200" dirty="0">
                <a:solidFill>
                  <a:srgbClr val="0066FF"/>
                </a:solidFill>
                <a:ea typeface="華康方圓體 Std W7" pitchFamily="82" charset="-120"/>
              </a:rPr>
              <a:t>知己</a:t>
            </a:r>
            <a:endParaRPr lang="en-US" altLang="zh-TW" sz="3200" dirty="0">
              <a:solidFill>
                <a:srgbClr val="0066FF"/>
              </a:solidFill>
              <a:ea typeface="華康方圓體 Std W7" pitchFamily="82" charset="-120"/>
            </a:endParaRPr>
          </a:p>
          <a:p>
            <a:pPr marL="877888" lvl="1" indent="-420688"/>
            <a:r>
              <a:rPr lang="zh-TW" altLang="en-US" sz="2800" dirty="0">
                <a:ea typeface="華康儷黑 Std W5" pitchFamily="34" charset="-120"/>
              </a:rPr>
              <a:t>能彼此信任、深入瞭解、互相傾訢，無條件   接納對方</a:t>
            </a:r>
          </a:p>
        </p:txBody>
      </p:sp>
    </p:spTree>
    <p:extLst>
      <p:ext uri="{BB962C8B-B14F-4D97-AF65-F5344CB8AC3E}">
        <p14:creationId xmlns:p14="http://schemas.microsoft.com/office/powerpoint/2010/main" val="13294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2B88-66C1-9243-A5E6-BA1F0C6F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/>
              <a:t>流程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A9AE-15EF-C643-A394-C8FBC135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90634" cy="477618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altLang="zh-TW" sz="4400" dirty="0"/>
              <a:t>Part 1:</a:t>
            </a:r>
          </a:p>
          <a:p>
            <a:pPr marL="0" lvl="0" indent="0">
              <a:buNone/>
            </a:pPr>
            <a:r>
              <a:rPr lang="zh-TW" altLang="en-US" sz="4400" dirty="0"/>
              <a:t>學生常犯的溝通問題及其需要</a:t>
            </a:r>
            <a:endParaRPr lang="en-HK" sz="4400" dirty="0"/>
          </a:p>
          <a:p>
            <a:pPr marL="0" indent="0">
              <a:buNone/>
            </a:pPr>
            <a:r>
              <a:rPr lang="zh-TW" altLang="en-US" sz="4400" dirty="0"/>
              <a:t>個案分享</a:t>
            </a:r>
            <a:r>
              <a:rPr lang="en-HK" sz="4400" dirty="0">
                <a:effectLst/>
              </a:rPr>
              <a:t> </a:t>
            </a:r>
          </a:p>
          <a:p>
            <a:pPr marL="0" indent="0">
              <a:buNone/>
            </a:pPr>
            <a:endParaRPr lang="en-HK" sz="4400" dirty="0">
              <a:effectLst/>
            </a:endParaRPr>
          </a:p>
          <a:p>
            <a:pPr marL="0" indent="0">
              <a:buNone/>
            </a:pPr>
            <a:r>
              <a:rPr lang="en-HK" sz="4400" dirty="0">
                <a:effectLst/>
              </a:rPr>
              <a:t>Part 2:</a:t>
            </a:r>
          </a:p>
          <a:p>
            <a:pPr marL="0" lvl="0" indent="0">
              <a:buNone/>
            </a:pPr>
            <a:r>
              <a:rPr lang="zh-TW" altLang="en-US" sz="4400" dirty="0"/>
              <a:t>適用於不同需要學生的同儕溝通方法</a:t>
            </a:r>
            <a:endParaRPr lang="en-HK" sz="4400" dirty="0"/>
          </a:p>
          <a:p>
            <a:pPr marL="0" lvl="0" indent="0">
              <a:buNone/>
            </a:pPr>
            <a:r>
              <a:rPr lang="zh-TW" altLang="en-US" sz="4400" dirty="0"/>
              <a:t>改善學生情緒社交的校內支援策略</a:t>
            </a:r>
            <a:endParaRPr lang="en-HK" altLang="zh-TW" sz="4400" dirty="0"/>
          </a:p>
          <a:p>
            <a:pPr marL="514350" lvl="0" indent="-514350">
              <a:buFont typeface="+mj-lt"/>
              <a:buAutoNum type="arabicPeriod"/>
            </a:pPr>
            <a:endParaRPr lang="en-HK" sz="4000" dirty="0"/>
          </a:p>
          <a:p>
            <a:pPr marL="0" indent="0">
              <a:buNone/>
            </a:pPr>
            <a:r>
              <a:rPr lang="en-HK" sz="4000" dirty="0">
                <a:effectLst/>
              </a:rPr>
              <a:t>Q&amp;A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557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D122-A803-744B-8264-08046C07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School-wide strategies</a:t>
            </a:r>
            <a:endParaRPr lang="en-HK" altLang="zh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0D36-BEF1-3540-B73D-8ED95890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Foster a positive school environment</a:t>
            </a:r>
          </a:p>
          <a:p>
            <a:r>
              <a:rPr lang="en-US" sz="4800" dirty="0"/>
              <a:t>Social Emotional Learning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E81A-2C98-8148-A7CC-CFCB4166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school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1C0C-2BB8-EB4C-A473-FBB692215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Peer support</a:t>
            </a:r>
          </a:p>
          <a:p>
            <a:r>
              <a:rPr lang="en-US" sz="4000" dirty="0"/>
              <a:t>Foster relationships and understanding between peers</a:t>
            </a:r>
          </a:p>
          <a:p>
            <a:r>
              <a:rPr lang="en-US" sz="4000" dirty="0"/>
              <a:t>Empathy development</a:t>
            </a:r>
          </a:p>
        </p:txBody>
      </p:sp>
    </p:spTree>
    <p:extLst>
      <p:ext uri="{BB962C8B-B14F-4D97-AF65-F5344CB8AC3E}">
        <p14:creationId xmlns:p14="http://schemas.microsoft.com/office/powerpoint/2010/main" val="288084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4A946-3680-F74F-9C55-5DC01338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計劃內容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C9392D1-A004-4E49-9B05-800FC51FA7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3669" y="98744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2116DDB-437D-9D40-92D8-F9A23F7F5CF8}"/>
              </a:ext>
            </a:extLst>
          </p:cNvPr>
          <p:cNvSpPr txBox="1"/>
          <p:nvPr/>
        </p:nvSpPr>
        <p:spPr>
          <a:xfrm>
            <a:off x="2424113" y="4868863"/>
            <a:ext cx="6350000" cy="1579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</a:rPr>
              <a:t>1. </a:t>
            </a:r>
            <a:r>
              <a:rPr lang="zh-TW" altLang="en-US" sz="3200" dirty="0">
                <a:solidFill>
                  <a:srgbClr val="000000"/>
                </a:solidFill>
              </a:rPr>
              <a:t>了解領袖的特質及自己的強弱</a:t>
            </a:r>
            <a:endParaRPr lang="en-US" altLang="zh-TW" sz="3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</a:rPr>
              <a:t>2. </a:t>
            </a:r>
            <a:r>
              <a:rPr lang="zh-TW" altLang="en-US" sz="3200" dirty="0">
                <a:solidFill>
                  <a:srgbClr val="000000"/>
                </a:solidFill>
              </a:rPr>
              <a:t>學習溝通及處理人際關係的技巧</a:t>
            </a:r>
          </a:p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</a:rPr>
              <a:t>3. </a:t>
            </a:r>
            <a:r>
              <a:rPr lang="zh-TW" altLang="en-US" sz="3200" dirty="0">
                <a:solidFill>
                  <a:srgbClr val="000000"/>
                </a:solidFill>
              </a:rPr>
              <a:t>學習了解及欣賞別人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34A676F-B859-E745-A1AC-042E26AC58D3}"/>
              </a:ext>
            </a:extLst>
          </p:cNvPr>
          <p:cNvCxnSpPr/>
          <p:nvPr/>
        </p:nvCxnSpPr>
        <p:spPr>
          <a:xfrm rot="5400000">
            <a:off x="2931320" y="4433095"/>
            <a:ext cx="714375" cy="1587"/>
          </a:xfrm>
          <a:prstGeom prst="straightConnector1">
            <a:avLst/>
          </a:prstGeom>
          <a:ln w="88900">
            <a:tailEnd type="triangle" w="med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12F6E4-C126-2548-A6E7-7A9EC4202ED4}"/>
              </a:ext>
            </a:extLst>
          </p:cNvPr>
          <p:cNvSpPr txBox="1"/>
          <p:nvPr/>
        </p:nvSpPr>
        <p:spPr>
          <a:xfrm>
            <a:off x="5808664" y="908051"/>
            <a:ext cx="4244975" cy="10779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</a:rPr>
              <a:t>1. </a:t>
            </a:r>
            <a:r>
              <a:rPr lang="zh-TW" altLang="en-US" sz="3200" dirty="0">
                <a:solidFill>
                  <a:srgbClr val="000000"/>
                </a:solidFill>
              </a:rPr>
              <a:t>協助有需要的同學</a:t>
            </a:r>
            <a:endParaRPr lang="en-US" altLang="zh-TW" sz="3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</a:rPr>
              <a:t>2. </a:t>
            </a:r>
            <a:r>
              <a:rPr lang="zh-TW" altLang="en-US" sz="3200" dirty="0">
                <a:solidFill>
                  <a:srgbClr val="000000"/>
                </a:solidFill>
              </a:rPr>
              <a:t>與他們一起解決問題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67DA596-BE6D-1B4E-985B-FCDD6161B3AF}"/>
              </a:ext>
            </a:extLst>
          </p:cNvPr>
          <p:cNvCxnSpPr/>
          <p:nvPr/>
        </p:nvCxnSpPr>
        <p:spPr>
          <a:xfrm rot="5400000" flipH="1" flipV="1">
            <a:off x="6206332" y="2310607"/>
            <a:ext cx="501650" cy="1587"/>
          </a:xfrm>
          <a:prstGeom prst="straightConnector1">
            <a:avLst/>
          </a:prstGeom>
          <a:ln w="88900">
            <a:solidFill>
              <a:srgbClr val="009999"/>
            </a:solidFill>
            <a:tailEnd type="triangle" w="med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3"/>
            <a:ext cx="7086600" cy="944562"/>
          </a:xfrm>
        </p:spPr>
        <p:txBody>
          <a:bodyPr>
            <a:noAutofit/>
          </a:bodyPr>
          <a:lstStyle/>
          <a:p>
            <a:r>
              <a:rPr lang="zh-TW" altLang="en-US" sz="5500" dirty="0">
                <a:latin typeface="華康方圓體 Std W7" pitchFamily="82" charset="-120"/>
                <a:ea typeface="華康方圓體 Std W7" pitchFamily="82" charset="-120"/>
              </a:rPr>
              <a:t>良好溝通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05001"/>
            <a:ext cx="7162800" cy="42211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altLang="zh-TW" dirty="0">
              <a:latin typeface="華康方圓體 Std W7" pitchFamily="82" charset="-120"/>
              <a:ea typeface="華康方圓體 Std W7" pitchFamily="82" charset="-120"/>
            </a:endParaRPr>
          </a:p>
          <a:p>
            <a:pPr lvl="0"/>
            <a:endParaRPr lang="en-US" altLang="zh-TW" dirty="0">
              <a:latin typeface="華康方圓體 Std W7" pitchFamily="82" charset="-120"/>
              <a:ea typeface="華康方圓體 Std W7" pitchFamily="82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876740354"/>
              </p:ext>
            </p:extLst>
          </p:nvPr>
        </p:nvGraphicFramePr>
        <p:xfrm>
          <a:off x="1828800" y="1325565"/>
          <a:ext cx="8153400" cy="538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2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D20CC74-65DC-0C4E-A0EC-95FA5EC89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59100" y="274638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>
                <a:effectLst/>
              </a:rPr>
              <a:t>過往參加者心聲與得著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9AA3E00-A710-7745-8383-5F246FF2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843" y="2133602"/>
            <a:ext cx="851784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0099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工作坊使我進一步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認清自己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的長處以及不足之處，讓我既可以發揮自己的長處幫助有困難的同學，又能夠就自己不足之處作出改善，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對我自己以及協助有需要的同學方面均有幫助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7566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271F-95C9-C240-9E43-456865A6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Emotional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BC80-5399-F845-A87B-347D6DF6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“…</a:t>
            </a:r>
            <a:r>
              <a:rPr lang="en-HK" sz="4400" dirty="0"/>
              <a:t> reduces disruptive </a:t>
            </a:r>
            <a:r>
              <a:rPr lang="en-HK" sz="4400" dirty="0" err="1"/>
              <a:t>behaviors</a:t>
            </a:r>
            <a:r>
              <a:rPr lang="en-HK" sz="4400" dirty="0"/>
              <a:t> like conflicts, aggression, bullying, anger, and hostile attribution bias; and it improves academic achievement, creativity, and leadership.”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- </a:t>
            </a:r>
            <a:r>
              <a:rPr lang="en-US" sz="1800" dirty="0" err="1"/>
              <a:t>Divecha</a:t>
            </a:r>
            <a:r>
              <a:rPr lang="en-US" sz="1800" dirty="0"/>
              <a:t>, D. 2019. </a:t>
            </a:r>
            <a:r>
              <a:rPr lang="en-US" sz="1800" i="1" dirty="0"/>
              <a:t>What are the best ways to prevent bullying in schools? Greater Good Magazine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8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271F-95C9-C240-9E43-456865A6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Emotional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BC80-5399-F845-A87B-347D6DF6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Resource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Social and Emotional Learning: Fostering Children’s Whole-person Development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err="1"/>
              <a:t>nets.edb.hkedcity.net</a:t>
            </a:r>
            <a:r>
              <a:rPr lang="en-US" sz="4000" dirty="0"/>
              <a:t>/</a:t>
            </a:r>
            <a:r>
              <a:rPr lang="en-US" sz="4000" dirty="0" err="1"/>
              <a:t>individual.php?p</a:t>
            </a:r>
            <a:r>
              <a:rPr lang="en-US" sz="4000" dirty="0"/>
              <a:t>=84</a:t>
            </a:r>
          </a:p>
        </p:txBody>
      </p:sp>
    </p:spTree>
    <p:extLst>
      <p:ext uri="{BB962C8B-B14F-4D97-AF65-F5344CB8AC3E}">
        <p14:creationId xmlns:p14="http://schemas.microsoft.com/office/powerpoint/2010/main" val="79414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0E54-255E-534F-A8A7-AAD88034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/>
              <a:t>中學生</a:t>
            </a:r>
            <a:r>
              <a:rPr lang="zh-TW" altLang="en-US" sz="3600" dirty="0"/>
              <a:t> </a:t>
            </a:r>
            <a:r>
              <a:rPr lang="en-US" altLang="zh-TW" sz="3600" dirty="0"/>
              <a:t>–</a:t>
            </a:r>
            <a:r>
              <a:rPr lang="zh-TW" altLang="en-US" sz="3600" dirty="0"/>
              <a:t> </a:t>
            </a:r>
            <a:r>
              <a:rPr lang="ja-JP" altLang="en-US" sz="3600"/>
              <a:t>青少年階段</a:t>
            </a:r>
            <a:r>
              <a:rPr lang="zh-TW" altLang="en-US" sz="3600" dirty="0"/>
              <a:t> </a:t>
            </a:r>
            <a:r>
              <a:rPr lang="en-US" altLang="zh-TW" sz="3600" dirty="0"/>
              <a:t>(Adolescence)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71F75-C176-5745-B924-5E26837F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9471" cy="4351338"/>
          </a:xfrm>
        </p:spPr>
        <p:txBody>
          <a:bodyPr/>
          <a:lstStyle/>
          <a:p>
            <a:r>
              <a:rPr lang="en-US" sz="5400" dirty="0"/>
              <a:t>10-19 </a:t>
            </a:r>
            <a:r>
              <a:rPr lang="ja-JP" altLang="en-US" sz="5400"/>
              <a:t>歲</a:t>
            </a:r>
            <a:r>
              <a:rPr lang="zh-TW" altLang="en-US" sz="5400" dirty="0"/>
              <a:t> </a:t>
            </a:r>
            <a:r>
              <a:rPr lang="en-US" altLang="zh-TW" sz="5400" dirty="0"/>
              <a:t>(WHO)</a:t>
            </a:r>
          </a:p>
          <a:p>
            <a:endParaRPr lang="en-US" altLang="zh-TW" sz="5400" dirty="0"/>
          </a:p>
          <a:p>
            <a:r>
              <a:rPr lang="ja-JP" altLang="en-US" sz="5400"/>
              <a:t>身體、心理、情緒、社交都會有大的轉變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D011E45-DE94-2841-8022-A4304268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520" y="5917311"/>
            <a:ext cx="10972800" cy="1371600"/>
          </a:xfrm>
        </p:spPr>
        <p:txBody>
          <a:bodyPr/>
          <a:lstStyle/>
          <a:p>
            <a:r>
              <a:rPr lang="en-GB" altLang="en-US" sz="1600" dirty="0">
                <a:latin typeface="Comic Sans MS" panose="030F0902030302020204" pitchFamily="66" charset="0"/>
              </a:rPr>
              <a:t>Adapted from Christine, D., &amp; Viner, R. 2005. ABC of Adolescence. BMJ.</a:t>
            </a:r>
            <a:endParaRPr lang="en-GB" altLang="en-US" dirty="0">
              <a:latin typeface="Comic Sans MS" panose="030F0902030302020204" pitchFamily="66" charset="0"/>
            </a:endParaRPr>
          </a:p>
        </p:txBody>
      </p:sp>
      <p:graphicFrame>
        <p:nvGraphicFramePr>
          <p:cNvPr id="51203" name="Group 3">
            <a:extLst>
              <a:ext uri="{FF2B5EF4-FFF2-40B4-BE49-F238E27FC236}">
                <a16:creationId xmlns:a16="http://schemas.microsoft.com/office/drawing/2014/main" id="{126824B5-1A51-C24B-B970-E4085191392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75998367"/>
              </p:ext>
            </p:extLst>
          </p:nvPr>
        </p:nvGraphicFramePr>
        <p:xfrm>
          <a:off x="0" y="0"/>
          <a:ext cx="12192000" cy="6356277"/>
        </p:xfrm>
        <a:graphic>
          <a:graphicData uri="http://schemas.openxmlformats.org/drawingml/2006/table">
            <a:tbl>
              <a:tblPr/>
              <a:tblGrid>
                <a:gridCol w="2178996">
                  <a:extLst>
                    <a:ext uri="{9D8B030D-6E8A-4147-A177-3AD203B41FA5}">
                      <a16:colId xmlns:a16="http://schemas.microsoft.com/office/drawing/2014/main" val="1044280945"/>
                    </a:ext>
                  </a:extLst>
                </a:gridCol>
                <a:gridCol w="3112851">
                  <a:extLst>
                    <a:ext uri="{9D8B030D-6E8A-4147-A177-3AD203B41FA5}">
                      <a16:colId xmlns:a16="http://schemas.microsoft.com/office/drawing/2014/main" val="4251885878"/>
                    </a:ext>
                  </a:extLst>
                </a:gridCol>
                <a:gridCol w="3735421">
                  <a:extLst>
                    <a:ext uri="{9D8B030D-6E8A-4147-A177-3AD203B41FA5}">
                      <a16:colId xmlns:a16="http://schemas.microsoft.com/office/drawing/2014/main" val="3757846597"/>
                    </a:ext>
                  </a:extLst>
                </a:gridCol>
                <a:gridCol w="3164732">
                  <a:extLst>
                    <a:ext uri="{9D8B030D-6E8A-4147-A177-3AD203B41FA5}">
                      <a16:colId xmlns:a16="http://schemas.microsoft.com/office/drawing/2014/main" val="2161600812"/>
                    </a:ext>
                  </a:extLst>
                </a:gridCol>
              </a:tblGrid>
              <a:tr h="354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spc="0" normalizeH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Physical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Psychological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1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Social &amp; Emotional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207253"/>
                  </a:ext>
                </a:extLst>
              </a:tr>
              <a:tr h="1550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Early Adolescence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10 to 13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Early puberty (growth spurt)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Concrete thinking but early moral concepts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Progression of sexual identity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Begin emotional distinction from parents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Start of strong peer identification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25376"/>
                  </a:ext>
                </a:extLst>
              </a:tr>
              <a:tr h="25383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Mid- Adolescence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14 to 17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Girls: mid-late puberty and end of growth spurt; development of female body shape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GB" altLang="en-US" sz="1800" b="0" i="0" u="none" strike="noStrike" cap="none" spc="0" normalizeH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Boys: mid-puberty; voice breaks; start of growth spurt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Early abstract thinking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Growing verbal abilities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Identification of law with morality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Start of fervent ideology (religious, political)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Emotional distinction from parents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Strong peer identification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Sexual desires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Early vocational plans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188782"/>
                  </a:ext>
                </a:extLst>
              </a:tr>
              <a:tr h="1840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Late adolescence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17 – 20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Boys: end of puberty; continued increase in muscle bulk and body 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Complex abstract thinking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Identification of difference between law and morality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Increased impulse control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Further development of personal identity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Development of social autonomy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Intimate relationships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spc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anose="020B0604030504040204" pitchFamily="34" charset="0"/>
                        </a:rPr>
                        <a:t>Development of vocational capability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472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74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7921-700B-3F4A-B3E3-EF2014E1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Formal Operational stage (Piaget)</a:t>
            </a:r>
            <a:br>
              <a:rPr lang="en-US" sz="3600" dirty="0"/>
            </a:br>
            <a:r>
              <a:rPr lang="ja-JP" altLang="en-US" sz="3600"/>
              <a:t>形式運思期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8437-C851-8842-BF75-77FD7EAD5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Development of abstract thinking ability</a:t>
            </a:r>
          </a:p>
          <a:p>
            <a:r>
              <a:rPr lang="en-US" sz="3600" dirty="0"/>
              <a:t>Some common changes: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4000" dirty="0"/>
              <a:t>Argumentativeness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4000" dirty="0"/>
              <a:t>Increased self-consciousness &amp; self-focusing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4000" dirty="0"/>
              <a:t>Idealism &amp; criticism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F2F35B-328C-8640-9512-E059F50CD56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6114605"/>
            <a:ext cx="10972800" cy="39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600" dirty="0">
                <a:latin typeface="Comic Sans MS" panose="030F0902030302020204" pitchFamily="66" charset="0"/>
              </a:rPr>
              <a:t>Source:  Berk, 2001. Development Through the Lifespan, 2Ed., p.374</a:t>
            </a:r>
            <a:endParaRPr lang="en-GB" alt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8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B723-4B5E-3447-935F-1C775380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Identity vs. Role Confusion (Erikson)</a:t>
            </a:r>
            <a:br>
              <a:rPr lang="en-US" sz="3600" dirty="0"/>
            </a:br>
            <a:r>
              <a:rPr lang="ja-JP" altLang="en-US" sz="3600" b="1"/>
              <a:t>自我認同</a:t>
            </a:r>
            <a:r>
              <a:rPr lang="en-US" altLang="ja-JP" sz="3600" b="1" dirty="0"/>
              <a:t> vs. </a:t>
            </a:r>
            <a:r>
              <a:rPr lang="ja-JP" altLang="en-US" sz="3600" b="1"/>
              <a:t>角色混淆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C520-6684-274F-A2EA-1C307905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Increased vulnerability and intimacy with peers</a:t>
            </a:r>
          </a:p>
          <a:p>
            <a:r>
              <a:rPr lang="en-US" sz="4000" dirty="0"/>
              <a:t>Desire to “fit in”</a:t>
            </a:r>
          </a:p>
          <a:p>
            <a:r>
              <a:rPr lang="en-US" sz="4000" dirty="0"/>
              <a:t>Cliques are formed</a:t>
            </a:r>
          </a:p>
          <a:p>
            <a:r>
              <a:rPr lang="en-US" sz="4000" dirty="0"/>
              <a:t>Bullying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F2F35B-328C-8640-9512-E059F50CD56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6114605"/>
            <a:ext cx="10972800" cy="39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600" dirty="0">
                <a:latin typeface="Comic Sans MS" panose="030F0902030302020204" pitchFamily="66" charset="0"/>
              </a:rPr>
              <a:t>Source:  Berk, 2001. Development Through the Lifespan, 2Ed., p.374</a:t>
            </a:r>
            <a:endParaRPr lang="en-GB" alt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1406-C072-854F-A66D-C05470FE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1C38-26A8-7C46-924E-8D1C87693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Family dynamic; position in family; parenting style</a:t>
            </a:r>
          </a:p>
          <a:p>
            <a:endParaRPr lang="en-US" sz="4400" dirty="0"/>
          </a:p>
          <a:p>
            <a:r>
              <a:rPr lang="en-US" sz="4400" dirty="0"/>
              <a:t>Electronics; social media; texting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7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2DA2-712E-F247-B1A7-32D81814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A6CA-2D9A-8B48-B6D0-93836F00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0089" cy="4351338"/>
          </a:xfrm>
        </p:spPr>
        <p:txBody>
          <a:bodyPr>
            <a:normAutofit/>
          </a:bodyPr>
          <a:lstStyle/>
          <a:p>
            <a:r>
              <a:rPr lang="en-US" sz="4400" dirty="0"/>
              <a:t>Personalities; introvert vs. extrovert; gender differences</a:t>
            </a:r>
          </a:p>
          <a:p>
            <a:endParaRPr lang="en-US" sz="4400" dirty="0"/>
          </a:p>
          <a:p>
            <a:r>
              <a:rPr lang="en-US" sz="4400" dirty="0"/>
              <a:t>Peer communication issues may be further complicated in youth with special educational needs (SEN)</a:t>
            </a:r>
          </a:p>
        </p:txBody>
      </p:sp>
    </p:spTree>
    <p:extLst>
      <p:ext uri="{BB962C8B-B14F-4D97-AF65-F5344CB8AC3E}">
        <p14:creationId xmlns:p14="http://schemas.microsoft.com/office/powerpoint/2010/main" val="380225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  <a:solidFill>
            <a:srgbClr val="CCFF99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t">
            <a:no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en-US" altLang="zh-TW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</a:t>
            </a:r>
            <a:r>
              <a:rPr lang="en-US" altLang="zh-TW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utistic </a:t>
            </a:r>
            <a:r>
              <a:rPr lang="en-US" altLang="zh-TW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</a:t>
            </a:r>
            <a:r>
              <a:rPr lang="en-US" altLang="zh-TW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pectrum </a:t>
            </a:r>
            <a:r>
              <a:rPr lang="en-US" altLang="zh-TW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</a:t>
            </a:r>
            <a:r>
              <a:rPr lang="en-US" altLang="zh-TW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isorder </a:t>
            </a:r>
            <a:r>
              <a:rPr lang="zh-TW" alt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自閉症</a:t>
            </a:r>
          </a:p>
        </p:txBody>
      </p:sp>
      <p:sp>
        <p:nvSpPr>
          <p:cNvPr id="522245" name="Oval 5"/>
          <p:cNvSpPr>
            <a:spLocks noChangeAspect="1" noChangeArrowheads="1"/>
          </p:cNvSpPr>
          <p:nvPr/>
        </p:nvSpPr>
        <p:spPr bwMode="auto">
          <a:xfrm>
            <a:off x="1775521" y="2121635"/>
            <a:ext cx="4237887" cy="2675518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 anchorCtr="1">
            <a:flatTx/>
          </a:bodyPr>
          <a:lstStyle/>
          <a:p>
            <a:r>
              <a:rPr lang="zh-TW" altLang="en-US" sz="3200" b="1" dirty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en-US" altLang="zh-TW" sz="3200" b="1" dirty="0">
                <a:solidFill>
                  <a:srgbClr val="660066"/>
                </a:solidFill>
                <a:latin typeface="Calibri" pitchFamily="34" charset="0"/>
              </a:rPr>
              <a:t>Impaired social</a:t>
            </a:r>
          </a:p>
          <a:p>
            <a:r>
              <a:rPr lang="en-US" altLang="zh-TW" sz="3200" b="1" dirty="0">
                <a:solidFill>
                  <a:srgbClr val="660066"/>
                </a:solidFill>
                <a:latin typeface="Calibri" pitchFamily="34" charset="0"/>
              </a:rPr>
              <a:t>communication</a:t>
            </a:r>
          </a:p>
          <a:p>
            <a:r>
              <a:rPr lang="en-US" altLang="zh-TW" sz="3200" b="1" dirty="0">
                <a:solidFill>
                  <a:srgbClr val="660066"/>
                </a:solidFill>
                <a:latin typeface="Calibri" pitchFamily="34" charset="0"/>
              </a:rPr>
              <a:t>and interaction</a:t>
            </a:r>
            <a:endParaRPr lang="zh-TW" altLang="en-US" b="1" dirty="0">
              <a:latin typeface="Calibri" pitchFamily="34" charset="0"/>
            </a:endParaRPr>
          </a:p>
        </p:txBody>
      </p:sp>
      <p:sp>
        <p:nvSpPr>
          <p:cNvPr id="522248" name="Oval 8"/>
          <p:cNvSpPr>
            <a:spLocks noChangeAspect="1" noChangeArrowheads="1"/>
          </p:cNvSpPr>
          <p:nvPr/>
        </p:nvSpPr>
        <p:spPr bwMode="auto">
          <a:xfrm>
            <a:off x="6053724" y="2060849"/>
            <a:ext cx="4362756" cy="2736305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 anchorCtr="1">
            <a:flatTx/>
          </a:bodyPr>
          <a:lstStyle/>
          <a:p>
            <a:pPr algn="ctr"/>
            <a:r>
              <a:rPr lang="en-US" altLang="zh-TW" sz="3200" b="1" dirty="0">
                <a:latin typeface="Calibri" pitchFamily="34" charset="0"/>
              </a:rPr>
              <a:t>Restrictive, repetitive</a:t>
            </a:r>
          </a:p>
          <a:p>
            <a:pPr algn="ctr"/>
            <a:r>
              <a:rPr lang="en-US" altLang="zh-TW" sz="3200" b="1" dirty="0" err="1">
                <a:latin typeface="Calibri" pitchFamily="34" charset="0"/>
              </a:rPr>
              <a:t>behaviour</a:t>
            </a:r>
            <a:r>
              <a:rPr lang="en-US" altLang="zh-TW" sz="3200" b="1" dirty="0">
                <a:latin typeface="Calibri" pitchFamily="34" charset="0"/>
              </a:rPr>
              <a:t>, interest</a:t>
            </a:r>
          </a:p>
          <a:p>
            <a:pPr algn="ctr"/>
            <a:r>
              <a:rPr lang="en-US" altLang="zh-TW" sz="3200" b="1" dirty="0">
                <a:latin typeface="Calibri" pitchFamily="34" charset="0"/>
              </a:rPr>
              <a:t>or activities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50197" y="5075950"/>
            <a:ext cx="5736238" cy="159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90000"/>
            </a:pPr>
            <a:r>
              <a:rPr lang="en-US" altLang="zh-TW" sz="3300" b="1" dirty="0"/>
              <a:t>Takes things literally</a:t>
            </a:r>
          </a:p>
          <a:p>
            <a:pPr algn="ctr">
              <a:lnSpc>
                <a:spcPct val="90000"/>
              </a:lnSpc>
              <a:buSzPct val="90000"/>
            </a:pPr>
            <a:r>
              <a:rPr lang="en-US" altLang="zh-TW" sz="3300" b="1" dirty="0"/>
              <a:t>Weak at reading intentions (weak “Theory of Mind”)</a:t>
            </a:r>
          </a:p>
          <a:p>
            <a:pPr>
              <a:lnSpc>
                <a:spcPct val="90000"/>
              </a:lnSpc>
              <a:buSzPct val="90000"/>
              <a:buFontTx/>
              <a:buNone/>
            </a:pPr>
            <a:endParaRPr lang="zh-TW" altLang="en-US" sz="3700" b="1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576038" y="5050361"/>
            <a:ext cx="4366320" cy="161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90000"/>
            </a:pPr>
            <a:r>
              <a:rPr lang="en-US" altLang="zh-TW" sz="3700" b="1" dirty="0"/>
              <a:t>Stubborn</a:t>
            </a:r>
          </a:p>
          <a:p>
            <a:pPr algn="ctr">
              <a:lnSpc>
                <a:spcPct val="90000"/>
              </a:lnSpc>
              <a:buSzPct val="90000"/>
            </a:pPr>
            <a:r>
              <a:rPr lang="en-US" altLang="zh-TW" sz="3700" b="1" dirty="0"/>
              <a:t>Adhere to routines</a:t>
            </a:r>
          </a:p>
          <a:p>
            <a:pPr algn="ctr">
              <a:lnSpc>
                <a:spcPct val="90000"/>
              </a:lnSpc>
              <a:buSzPct val="90000"/>
            </a:pPr>
            <a:endParaRPr lang="zh-TW" altLang="en-US" sz="37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64941" y="1197277"/>
            <a:ext cx="609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Criteria from DSM-5 (2013)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9677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5" grpId="0" animBg="1"/>
      <p:bldP spid="522248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C69C2E4A683429F0CE45613959613" ma:contentTypeVersion="1" ma:contentTypeDescription="Create a new document." ma:contentTypeScope="" ma:versionID="7fea3cd6bb55f357287b6d5a2a60a2e1">
  <xsd:schema xmlns:xsd="http://www.w3.org/2001/XMLSchema" xmlns:xs="http://www.w3.org/2001/XMLSchema" xmlns:p="http://schemas.microsoft.com/office/2006/metadata/properties" xmlns:ns2="3ccbbd28-599d-48f0-8deb-b2a1bc3f350b" targetNamespace="http://schemas.microsoft.com/office/2006/metadata/properties" ma:root="true" ma:fieldsID="5642d717a70a2432387f147171cedb0b" ns2:_="">
    <xsd:import namespace="3ccbbd28-599d-48f0-8deb-b2a1bc3f350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bd28-599d-48f0-8deb-b2a1bc3f35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6534C-BA4D-4E73-91DE-83717120A63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ccbbd28-599d-48f0-8deb-b2a1bc3f35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8807C4-4606-4750-B4F3-16FF5DB68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2FE7E-B988-4EA0-A313-093A63E1D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bbd28-599d-48f0-8deb-b2a1bc3f3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1142</Words>
  <Application>Microsoft Office PowerPoint</Application>
  <PresentationFormat>寬螢幕</PresentationFormat>
  <Paragraphs>205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4" baseType="lpstr">
      <vt:lpstr>Tw Cen MT,Bold</vt:lpstr>
      <vt:lpstr>Tw Cen MT,BoldItalic</vt:lpstr>
      <vt:lpstr>游ゴシック</vt:lpstr>
      <vt:lpstr>游ゴシック Light</vt:lpstr>
      <vt:lpstr>華康方圓體 Std W7</vt:lpstr>
      <vt:lpstr>華康海報體 Std W9</vt:lpstr>
      <vt:lpstr>華康儷黑 Std W5</vt:lpstr>
      <vt:lpstr>微軟正黑體</vt:lpstr>
      <vt:lpstr>新細明體</vt:lpstr>
      <vt:lpstr>Arial</vt:lpstr>
      <vt:lpstr>Calibri</vt:lpstr>
      <vt:lpstr>Calibri Light</vt:lpstr>
      <vt:lpstr>Comic Sans MS</vt:lpstr>
      <vt:lpstr>Tahoma</vt:lpstr>
      <vt:lpstr>Times New Roman</vt:lpstr>
      <vt:lpstr>Tw Cen MT</vt:lpstr>
      <vt:lpstr>Wingdings</vt:lpstr>
      <vt:lpstr>Office Theme</vt:lpstr>
      <vt:lpstr>「與少年同行 — 同儕溝通有妙法」  支援有情緒及行為問題的學生研討會(中學)  </vt:lpstr>
      <vt:lpstr>流程</vt:lpstr>
      <vt:lpstr>中學生 – 青少年階段 (Adolescence)</vt:lpstr>
      <vt:lpstr>Adapted from Christine, D., &amp; Viner, R. 2005. ABC of Adolescence. BMJ.</vt:lpstr>
      <vt:lpstr>Formal Operational stage (Piaget) 形式運思期</vt:lpstr>
      <vt:lpstr>Identity vs. Role Confusion (Erikson) 自我認同 vs. 角色混淆</vt:lpstr>
      <vt:lpstr>External factors</vt:lpstr>
      <vt:lpstr>Internal factors</vt:lpstr>
      <vt:lpstr>Autistic Spectrum Disorder 自閉症</vt:lpstr>
      <vt:lpstr>Emotional Issues</vt:lpstr>
      <vt:lpstr>PowerPoint 簡報</vt:lpstr>
      <vt:lpstr>Techniques for effective communication</vt:lpstr>
      <vt:lpstr>Listening Skills</vt:lpstr>
      <vt:lpstr> Defining Attributes of Empathy</vt:lpstr>
      <vt:lpstr>Assertive Communication</vt:lpstr>
      <vt:lpstr>4 steps of assertive communication</vt:lpstr>
      <vt:lpstr>Examples of “I” statements</vt:lpstr>
      <vt:lpstr>Social Skills Training</vt:lpstr>
      <vt:lpstr>朋友的種類</vt:lpstr>
      <vt:lpstr>School-wide strategies</vt:lpstr>
      <vt:lpstr>Positive school environment</vt:lpstr>
      <vt:lpstr>計劃內容</vt:lpstr>
      <vt:lpstr>良好溝通</vt:lpstr>
      <vt:lpstr>過往參加者心聲與得著</vt:lpstr>
      <vt:lpstr>Social Emotional Learning</vt:lpstr>
      <vt:lpstr>Social Emotional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「與少年同行 — 同儕溝通有妙法」  支援有情緒及行為問題的學生研討會(中學)</dc:title>
  <dc:creator>Microsoft Office User</dc:creator>
  <cp:lastModifiedBy>NGOR, Sau-lai</cp:lastModifiedBy>
  <cp:revision>68</cp:revision>
  <cp:lastPrinted>2021-04-23T09:38:25Z</cp:lastPrinted>
  <dcterms:created xsi:type="dcterms:W3CDTF">2021-01-19T08:42:19Z</dcterms:created>
  <dcterms:modified xsi:type="dcterms:W3CDTF">2021-04-23T09:48:50Z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0x01010054BC69C2E4A683429F0CE45613959613</vt:lpwstr>
  </property>
</Properties>
</file>